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7"/>
  </p:notesMasterIdLst>
  <p:sldIdLst>
    <p:sldId id="256" r:id="rId2"/>
    <p:sldId id="259" r:id="rId3"/>
    <p:sldId id="260" r:id="rId4"/>
    <p:sldId id="274" r:id="rId5"/>
    <p:sldId id="262" r:id="rId6"/>
    <p:sldId id="263" r:id="rId7"/>
    <p:sldId id="288" r:id="rId8"/>
    <p:sldId id="350" r:id="rId9"/>
    <p:sldId id="285" r:id="rId10"/>
    <p:sldId id="302" r:id="rId11"/>
    <p:sldId id="301" r:id="rId12"/>
    <p:sldId id="296" r:id="rId13"/>
    <p:sldId id="295" r:id="rId14"/>
    <p:sldId id="323" r:id="rId15"/>
    <p:sldId id="324" r:id="rId16"/>
    <p:sldId id="331" r:id="rId17"/>
    <p:sldId id="351" r:id="rId18"/>
    <p:sldId id="322" r:id="rId19"/>
    <p:sldId id="299" r:id="rId20"/>
    <p:sldId id="346" r:id="rId21"/>
    <p:sldId id="316" r:id="rId22"/>
    <p:sldId id="317" r:id="rId23"/>
    <p:sldId id="348" r:id="rId24"/>
    <p:sldId id="308" r:id="rId25"/>
    <p:sldId id="305" r:id="rId26"/>
    <p:sldId id="315" r:id="rId27"/>
    <p:sldId id="298" r:id="rId28"/>
    <p:sldId id="314" r:id="rId29"/>
    <p:sldId id="349" r:id="rId30"/>
    <p:sldId id="283" r:id="rId31"/>
    <p:sldId id="289" r:id="rId32"/>
    <p:sldId id="292" r:id="rId33"/>
    <p:sldId id="306" r:id="rId34"/>
    <p:sldId id="307" r:id="rId35"/>
    <p:sldId id="353" r:id="rId36"/>
    <p:sldId id="304" r:id="rId37"/>
    <p:sldId id="297" r:id="rId38"/>
    <p:sldId id="319" r:id="rId39"/>
    <p:sldId id="357" r:id="rId40"/>
    <p:sldId id="356" r:id="rId41"/>
    <p:sldId id="358" r:id="rId42"/>
    <p:sldId id="359" r:id="rId43"/>
    <p:sldId id="360" r:id="rId44"/>
    <p:sldId id="361" r:id="rId45"/>
    <p:sldId id="258" r:id="rId46"/>
    <p:sldId id="310" r:id="rId47"/>
    <p:sldId id="375" r:id="rId48"/>
    <p:sldId id="312" r:id="rId49"/>
    <p:sldId id="313" r:id="rId50"/>
    <p:sldId id="374" r:id="rId51"/>
    <p:sldId id="344" r:id="rId52"/>
    <p:sldId id="345" r:id="rId53"/>
    <p:sldId id="333" r:id="rId54"/>
    <p:sldId id="334" r:id="rId55"/>
    <p:sldId id="355" r:id="rId56"/>
    <p:sldId id="335" r:id="rId57"/>
    <p:sldId id="337" r:id="rId58"/>
    <p:sldId id="372" r:id="rId59"/>
    <p:sldId id="373" r:id="rId60"/>
    <p:sldId id="365" r:id="rId61"/>
    <p:sldId id="366" r:id="rId62"/>
    <p:sldId id="367" r:id="rId63"/>
    <p:sldId id="368" r:id="rId64"/>
    <p:sldId id="369" r:id="rId65"/>
    <p:sldId id="370" r:id="rId66"/>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998DB96-C549-47FA-89B0-352F7D46D322}">
          <p14:sldIdLst>
            <p14:sldId id="256"/>
            <p14:sldId id="259"/>
            <p14:sldId id="260"/>
            <p14:sldId id="274"/>
          </p14:sldIdLst>
        </p14:section>
        <p14:section name="מוסד" id="{01E27D6D-1B70-4464-BC7D-11AE211BAE07}">
          <p14:sldIdLst>
            <p14:sldId id="262"/>
            <p14:sldId id="263"/>
            <p14:sldId id="288"/>
            <p14:sldId id="350"/>
            <p14:sldId id="285"/>
            <p14:sldId id="302"/>
            <p14:sldId id="301"/>
            <p14:sldId id="296"/>
            <p14:sldId id="295"/>
            <p14:sldId id="323"/>
            <p14:sldId id="324"/>
            <p14:sldId id="331"/>
            <p14:sldId id="351"/>
            <p14:sldId id="322"/>
            <p14:sldId id="299"/>
            <p14:sldId id="346"/>
            <p14:sldId id="316"/>
            <p14:sldId id="317"/>
            <p14:sldId id="348"/>
            <p14:sldId id="308"/>
            <p14:sldId id="305"/>
            <p14:sldId id="315"/>
            <p14:sldId id="298"/>
            <p14:sldId id="314"/>
            <p14:sldId id="349"/>
            <p14:sldId id="283"/>
          </p14:sldIdLst>
        </p14:section>
        <p14:section name="הזמנות אינטרנט" id="{3D933910-FAB9-45BD-BBFA-BC745F2FAF90}">
          <p14:sldIdLst>
            <p14:sldId id="289"/>
            <p14:sldId id="292"/>
            <p14:sldId id="306"/>
            <p14:sldId id="307"/>
            <p14:sldId id="353"/>
            <p14:sldId id="304"/>
            <p14:sldId id="297"/>
            <p14:sldId id="319"/>
            <p14:sldId id="357"/>
            <p14:sldId id="356"/>
            <p14:sldId id="358"/>
            <p14:sldId id="359"/>
            <p14:sldId id="360"/>
            <p14:sldId id="361"/>
            <p14:sldId id="258"/>
            <p14:sldId id="310"/>
            <p14:sldId id="375"/>
            <p14:sldId id="312"/>
            <p14:sldId id="313"/>
            <p14:sldId id="374"/>
            <p14:sldId id="344"/>
            <p14:sldId id="345"/>
            <p14:sldId id="333"/>
            <p14:sldId id="334"/>
            <p14:sldId id="355"/>
            <p14:sldId id="335"/>
            <p14:sldId id="337"/>
            <p14:sldId id="372"/>
            <p14:sldId id="373"/>
          </p14:sldIdLst>
        </p14:section>
        <p14:section name="נתוני חומר" id="{37990D8F-832C-4198-B953-6B4987E4D823}">
          <p14:sldIdLst>
            <p14:sldId id="365"/>
            <p14:sldId id="366"/>
            <p14:sldId id="367"/>
            <p14:sldId id="368"/>
            <p14:sldId id="369"/>
            <p14:sldId id="3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a:srgbClr val="BF941B"/>
    <a:srgbClr val="FFFF00"/>
    <a:srgbClr val="998447"/>
    <a:srgbClr val="8B7A47"/>
    <a:srgbClr val="A2811A"/>
    <a:srgbClr val="A69F88"/>
    <a:srgbClr val="D806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80" y="10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git Segev" userId="175538e6-fc6c-49a3-9d9a-86f659b532f3" providerId="ADAL" clId="{BCF8FDBD-17ED-4458-A6EC-A21020271226}"/>
    <pc:docChg chg="modSld">
      <pc:chgData name="Hagit Segev" userId="175538e6-fc6c-49a3-9d9a-86f659b532f3" providerId="ADAL" clId="{BCF8FDBD-17ED-4458-A6EC-A21020271226}" dt="2026-07-07T08:45:34.908" v="1" actId="20577"/>
      <pc:docMkLst>
        <pc:docMk/>
      </pc:docMkLst>
      <pc:sldChg chg="modSp mod">
        <pc:chgData name="Hagit Segev" userId="175538e6-fc6c-49a3-9d9a-86f659b532f3" providerId="ADAL" clId="{BCF8FDBD-17ED-4458-A6EC-A21020271226}" dt="2026-07-07T08:45:34.908" v="1" actId="20577"/>
        <pc:sldMkLst>
          <pc:docMk/>
          <pc:sldMk cId="750564880" sldId="285"/>
        </pc:sldMkLst>
        <pc:graphicFrameChg chg="modGraphic">
          <ac:chgData name="Hagit Segev" userId="175538e6-fc6c-49a3-9d9a-86f659b532f3" providerId="ADAL" clId="{BCF8FDBD-17ED-4458-A6EC-A21020271226}" dt="2026-07-07T08:45:34.908" v="1" actId="20577"/>
          <ac:graphicFrameMkLst>
            <pc:docMk/>
            <pc:sldMk cId="750564880" sldId="285"/>
            <ac:graphicFrameMk id="4" creationId="{3B885E7B-3945-E931-822C-196E02274CCB}"/>
          </ac:graphicFrameMkLst>
        </pc:graphicFrameChg>
      </pc:sldChg>
    </pc:docChg>
  </pc:docChgLst>
</pc:chgInfo>
</file>

<file path=ppt/diagrams/_rels/data6.xml.rels><?xml version="1.0" encoding="UTF-8" standalone="yes"?>
<Relationships xmlns="http://schemas.openxmlformats.org/package/2006/relationships"><Relationship Id="rId1" Type="http://schemas.openxmlformats.org/officeDocument/2006/relationships/hyperlink" Target="https://rechesh.web.technion.ac.il/form-for-dispos/" TargetMode="External"/></Relationships>
</file>

<file path=ppt/diagrams/_rels/data7.xml.rels><?xml version="1.0" encoding="UTF-8" standalone="yes"?>
<Relationships xmlns="http://schemas.openxmlformats.org/package/2006/relationships"><Relationship Id="rId2" Type="http://schemas.openxmlformats.org/officeDocument/2006/relationships/hyperlink" Target="https://rechesh.web.technion.ac.il/form-for-dispos/" TargetMode="External"/><Relationship Id="rId1" Type="http://schemas.openxmlformats.org/officeDocument/2006/relationships/hyperlink" Target="https://rechesh.web.technion.ac.il/form-for-tel-ip/"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s://rechesh.web.technion.ac.il/form-for-dispos/" TargetMode="External"/></Relationships>
</file>

<file path=ppt/diagrams/_rels/drawing7.xml.rels><?xml version="1.0" encoding="UTF-8" standalone="yes"?>
<Relationships xmlns="http://schemas.openxmlformats.org/package/2006/relationships"><Relationship Id="rId2" Type="http://schemas.openxmlformats.org/officeDocument/2006/relationships/hyperlink" Target="https://rechesh.web.technion.ac.il/form-for-dispos/" TargetMode="External"/><Relationship Id="rId1" Type="http://schemas.openxmlformats.org/officeDocument/2006/relationships/hyperlink" Target="https://rechesh.web.technion.ac.il/form-for-tel-ip/"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368DCA-5223-4AF5-A814-A2202F3077AE}" type="doc">
      <dgm:prSet loTypeId="urn:microsoft.com/office/officeart/2005/8/layout/process1" loCatId="process" qsTypeId="urn:microsoft.com/office/officeart/2005/8/quickstyle/simple1" qsCatId="simple" csTypeId="urn:microsoft.com/office/officeart/2005/8/colors/accent1_2" csCatId="accent1" phldr="1"/>
      <dgm:spPr/>
    </dgm:pt>
    <dgm:pt modelId="{8A9AD1FD-740A-42B0-9E7D-45AF1A3E2D6F}">
      <dgm:prSet phldrT="[Text]"/>
      <dgm:spPr/>
      <dgm:t>
        <a:bodyPr/>
        <a:lstStyle/>
        <a:p>
          <a:pPr rtl="1"/>
          <a:r>
            <a:rPr lang="he-IL" dirty="0"/>
            <a:t>הצעת מחיר</a:t>
          </a:r>
        </a:p>
      </dgm:t>
    </dgm:pt>
    <dgm:pt modelId="{FE2C559C-F0FD-45AC-BE80-A9895A9F194B}" type="parTrans" cxnId="{27C7FF82-FC26-4165-B14C-A77FCFBE52C9}">
      <dgm:prSet/>
      <dgm:spPr/>
      <dgm:t>
        <a:bodyPr/>
        <a:lstStyle/>
        <a:p>
          <a:pPr rtl="1"/>
          <a:endParaRPr lang="he-IL"/>
        </a:p>
      </dgm:t>
    </dgm:pt>
    <dgm:pt modelId="{6B5739D7-8515-4D32-809D-FC91E484114D}" type="sibTrans" cxnId="{27C7FF82-FC26-4165-B14C-A77FCFBE52C9}">
      <dgm:prSet/>
      <dgm:spPr/>
      <dgm:t>
        <a:bodyPr/>
        <a:lstStyle/>
        <a:p>
          <a:pPr rtl="1"/>
          <a:endParaRPr lang="he-IL"/>
        </a:p>
      </dgm:t>
    </dgm:pt>
    <dgm:pt modelId="{4F25C0B4-67DA-4997-BA11-C9C85194AF0A}">
      <dgm:prSet phldrT="[Text]"/>
      <dgm:spPr/>
      <dgm:t>
        <a:bodyPr/>
        <a:lstStyle/>
        <a:p>
          <a:pPr rtl="1"/>
          <a:r>
            <a:rPr lang="he-IL" dirty="0"/>
            <a:t>דרישה</a:t>
          </a:r>
        </a:p>
      </dgm:t>
    </dgm:pt>
    <dgm:pt modelId="{A369B2A6-FEE9-4A94-88C4-9A5FE3394766}" type="parTrans" cxnId="{D3F5FE70-11C1-466D-88AB-50CF383DB373}">
      <dgm:prSet/>
      <dgm:spPr/>
      <dgm:t>
        <a:bodyPr/>
        <a:lstStyle/>
        <a:p>
          <a:pPr rtl="1"/>
          <a:endParaRPr lang="he-IL"/>
        </a:p>
      </dgm:t>
    </dgm:pt>
    <dgm:pt modelId="{E7201B9D-0A9C-49F6-9363-87343A5D8574}" type="sibTrans" cxnId="{D3F5FE70-11C1-466D-88AB-50CF383DB373}">
      <dgm:prSet/>
      <dgm:spPr/>
      <dgm:t>
        <a:bodyPr/>
        <a:lstStyle/>
        <a:p>
          <a:pPr rtl="1"/>
          <a:endParaRPr lang="he-IL"/>
        </a:p>
      </dgm:t>
    </dgm:pt>
    <dgm:pt modelId="{2DB707CC-AA76-4FC1-8D18-92B525AC09E7}">
      <dgm:prSet phldrT="[Text]"/>
      <dgm:spPr/>
      <dgm:t>
        <a:bodyPr/>
        <a:lstStyle/>
        <a:p>
          <a:pPr rtl="1"/>
          <a:r>
            <a:rPr lang="he-IL" dirty="0"/>
            <a:t>הזמנה</a:t>
          </a:r>
        </a:p>
      </dgm:t>
    </dgm:pt>
    <dgm:pt modelId="{BCB55FED-D7FC-4B09-B6C0-717E5AD9E47F}" type="parTrans" cxnId="{7E66DE19-9A30-46B8-B675-FE9C877B2091}">
      <dgm:prSet/>
      <dgm:spPr/>
      <dgm:t>
        <a:bodyPr/>
        <a:lstStyle/>
        <a:p>
          <a:pPr rtl="1"/>
          <a:endParaRPr lang="he-IL"/>
        </a:p>
      </dgm:t>
    </dgm:pt>
    <dgm:pt modelId="{59B61FD5-2884-455C-9AF2-BA572F9FC72F}" type="sibTrans" cxnId="{7E66DE19-9A30-46B8-B675-FE9C877B2091}">
      <dgm:prSet/>
      <dgm:spPr/>
      <dgm:t>
        <a:bodyPr/>
        <a:lstStyle/>
        <a:p>
          <a:pPr rtl="1"/>
          <a:endParaRPr lang="he-IL"/>
        </a:p>
      </dgm:t>
    </dgm:pt>
    <dgm:pt modelId="{760D32C1-52C2-42CB-9010-F595C64CE2BB}" type="pres">
      <dgm:prSet presAssocID="{AA368DCA-5223-4AF5-A814-A2202F3077AE}" presName="Name0" presStyleCnt="0">
        <dgm:presLayoutVars>
          <dgm:dir val="rev"/>
          <dgm:resizeHandles val="exact"/>
        </dgm:presLayoutVars>
      </dgm:prSet>
      <dgm:spPr/>
    </dgm:pt>
    <dgm:pt modelId="{15D40115-7453-41BF-B369-B7307EB259D7}" type="pres">
      <dgm:prSet presAssocID="{8A9AD1FD-740A-42B0-9E7D-45AF1A3E2D6F}" presName="node" presStyleLbl="node1" presStyleIdx="0" presStyleCnt="3">
        <dgm:presLayoutVars>
          <dgm:bulletEnabled val="1"/>
        </dgm:presLayoutVars>
      </dgm:prSet>
      <dgm:spPr/>
    </dgm:pt>
    <dgm:pt modelId="{887B7EB8-7477-4D93-8AA6-8C3D7FCD9A25}" type="pres">
      <dgm:prSet presAssocID="{6B5739D7-8515-4D32-809D-FC91E484114D}" presName="sibTrans" presStyleLbl="sibTrans2D1" presStyleIdx="0" presStyleCnt="2"/>
      <dgm:spPr/>
    </dgm:pt>
    <dgm:pt modelId="{EB2FD479-D25E-4E5C-B909-D3440D44512B}" type="pres">
      <dgm:prSet presAssocID="{6B5739D7-8515-4D32-809D-FC91E484114D}" presName="connectorText" presStyleLbl="sibTrans2D1" presStyleIdx="0" presStyleCnt="2"/>
      <dgm:spPr/>
    </dgm:pt>
    <dgm:pt modelId="{A160CF60-594E-41C2-B3D3-FE9A162ABC3E}" type="pres">
      <dgm:prSet presAssocID="{4F25C0B4-67DA-4997-BA11-C9C85194AF0A}" presName="node" presStyleLbl="node1" presStyleIdx="1" presStyleCnt="3">
        <dgm:presLayoutVars>
          <dgm:bulletEnabled val="1"/>
        </dgm:presLayoutVars>
      </dgm:prSet>
      <dgm:spPr/>
    </dgm:pt>
    <dgm:pt modelId="{D6A9BF0A-AC8E-475A-A4AF-BD1C358A672E}" type="pres">
      <dgm:prSet presAssocID="{E7201B9D-0A9C-49F6-9363-87343A5D8574}" presName="sibTrans" presStyleLbl="sibTrans2D1" presStyleIdx="1" presStyleCnt="2"/>
      <dgm:spPr/>
    </dgm:pt>
    <dgm:pt modelId="{46422E02-6B86-47A4-86B3-98D63B4278DF}" type="pres">
      <dgm:prSet presAssocID="{E7201B9D-0A9C-49F6-9363-87343A5D8574}" presName="connectorText" presStyleLbl="sibTrans2D1" presStyleIdx="1" presStyleCnt="2"/>
      <dgm:spPr/>
    </dgm:pt>
    <dgm:pt modelId="{86F7F816-4E6C-44C6-8BB3-89039F675C41}" type="pres">
      <dgm:prSet presAssocID="{2DB707CC-AA76-4FC1-8D18-92B525AC09E7}" presName="node" presStyleLbl="node1" presStyleIdx="2" presStyleCnt="3">
        <dgm:presLayoutVars>
          <dgm:bulletEnabled val="1"/>
        </dgm:presLayoutVars>
      </dgm:prSet>
      <dgm:spPr/>
    </dgm:pt>
  </dgm:ptLst>
  <dgm:cxnLst>
    <dgm:cxn modelId="{5F53CD07-17E4-4667-B6BD-2AC97B4F7D7F}" type="presOf" srcId="{8A9AD1FD-740A-42B0-9E7D-45AF1A3E2D6F}" destId="{15D40115-7453-41BF-B369-B7307EB259D7}" srcOrd="0" destOrd="0" presId="urn:microsoft.com/office/officeart/2005/8/layout/process1"/>
    <dgm:cxn modelId="{7E66DE19-9A30-46B8-B675-FE9C877B2091}" srcId="{AA368DCA-5223-4AF5-A814-A2202F3077AE}" destId="{2DB707CC-AA76-4FC1-8D18-92B525AC09E7}" srcOrd="2" destOrd="0" parTransId="{BCB55FED-D7FC-4B09-B6C0-717E5AD9E47F}" sibTransId="{59B61FD5-2884-455C-9AF2-BA572F9FC72F}"/>
    <dgm:cxn modelId="{33A1F12A-ECEE-4F05-9969-D94E1171E96F}" type="presOf" srcId="{AA368DCA-5223-4AF5-A814-A2202F3077AE}" destId="{760D32C1-52C2-42CB-9010-F595C64CE2BB}" srcOrd="0" destOrd="0" presId="urn:microsoft.com/office/officeart/2005/8/layout/process1"/>
    <dgm:cxn modelId="{1139782D-12BA-4514-88BC-64673BB940FD}" type="presOf" srcId="{6B5739D7-8515-4D32-809D-FC91E484114D}" destId="{887B7EB8-7477-4D93-8AA6-8C3D7FCD9A25}" srcOrd="0" destOrd="0" presId="urn:microsoft.com/office/officeart/2005/8/layout/process1"/>
    <dgm:cxn modelId="{2D417B68-DBDF-475F-B5A1-912DBD535F7A}" type="presOf" srcId="{4F25C0B4-67DA-4997-BA11-C9C85194AF0A}" destId="{A160CF60-594E-41C2-B3D3-FE9A162ABC3E}" srcOrd="0" destOrd="0" presId="urn:microsoft.com/office/officeart/2005/8/layout/process1"/>
    <dgm:cxn modelId="{7798B84F-EBE4-46F9-A7D3-CB3BA69FD673}" type="presOf" srcId="{E7201B9D-0A9C-49F6-9363-87343A5D8574}" destId="{46422E02-6B86-47A4-86B3-98D63B4278DF}" srcOrd="1" destOrd="0" presId="urn:microsoft.com/office/officeart/2005/8/layout/process1"/>
    <dgm:cxn modelId="{D3F5FE70-11C1-466D-88AB-50CF383DB373}" srcId="{AA368DCA-5223-4AF5-A814-A2202F3077AE}" destId="{4F25C0B4-67DA-4997-BA11-C9C85194AF0A}" srcOrd="1" destOrd="0" parTransId="{A369B2A6-FEE9-4A94-88C4-9A5FE3394766}" sibTransId="{E7201B9D-0A9C-49F6-9363-87343A5D8574}"/>
    <dgm:cxn modelId="{44283B79-6553-421B-A758-B37F11B1457D}" type="presOf" srcId="{E7201B9D-0A9C-49F6-9363-87343A5D8574}" destId="{D6A9BF0A-AC8E-475A-A4AF-BD1C358A672E}" srcOrd="0" destOrd="0" presId="urn:microsoft.com/office/officeart/2005/8/layout/process1"/>
    <dgm:cxn modelId="{27C7FF82-FC26-4165-B14C-A77FCFBE52C9}" srcId="{AA368DCA-5223-4AF5-A814-A2202F3077AE}" destId="{8A9AD1FD-740A-42B0-9E7D-45AF1A3E2D6F}" srcOrd="0" destOrd="0" parTransId="{FE2C559C-F0FD-45AC-BE80-A9895A9F194B}" sibTransId="{6B5739D7-8515-4D32-809D-FC91E484114D}"/>
    <dgm:cxn modelId="{183100B7-E557-4635-9446-29A13951FAC2}" type="presOf" srcId="{6B5739D7-8515-4D32-809D-FC91E484114D}" destId="{EB2FD479-D25E-4E5C-B909-D3440D44512B}" srcOrd="1" destOrd="0" presId="urn:microsoft.com/office/officeart/2005/8/layout/process1"/>
    <dgm:cxn modelId="{EA3880C5-9141-46E5-B920-2F3023913A7D}" type="presOf" srcId="{2DB707CC-AA76-4FC1-8D18-92B525AC09E7}" destId="{86F7F816-4E6C-44C6-8BB3-89039F675C41}" srcOrd="0" destOrd="0" presId="urn:microsoft.com/office/officeart/2005/8/layout/process1"/>
    <dgm:cxn modelId="{470879E7-C776-48CA-BFF4-1AEDE0E7141B}" type="presParOf" srcId="{760D32C1-52C2-42CB-9010-F595C64CE2BB}" destId="{15D40115-7453-41BF-B369-B7307EB259D7}" srcOrd="0" destOrd="0" presId="urn:microsoft.com/office/officeart/2005/8/layout/process1"/>
    <dgm:cxn modelId="{3B94039E-D806-492D-868A-3638C5BBB9B0}" type="presParOf" srcId="{760D32C1-52C2-42CB-9010-F595C64CE2BB}" destId="{887B7EB8-7477-4D93-8AA6-8C3D7FCD9A25}" srcOrd="1" destOrd="0" presId="urn:microsoft.com/office/officeart/2005/8/layout/process1"/>
    <dgm:cxn modelId="{F9051F5D-6A01-4EE6-A0B7-BAFE47EA1CD0}" type="presParOf" srcId="{887B7EB8-7477-4D93-8AA6-8C3D7FCD9A25}" destId="{EB2FD479-D25E-4E5C-B909-D3440D44512B}" srcOrd="0" destOrd="0" presId="urn:microsoft.com/office/officeart/2005/8/layout/process1"/>
    <dgm:cxn modelId="{4797EC38-8C02-4FC0-8A20-3694A9033FE4}" type="presParOf" srcId="{760D32C1-52C2-42CB-9010-F595C64CE2BB}" destId="{A160CF60-594E-41C2-B3D3-FE9A162ABC3E}" srcOrd="2" destOrd="0" presId="urn:microsoft.com/office/officeart/2005/8/layout/process1"/>
    <dgm:cxn modelId="{A175CEDC-A4AF-4B08-AAAF-054A054E9A7B}" type="presParOf" srcId="{760D32C1-52C2-42CB-9010-F595C64CE2BB}" destId="{D6A9BF0A-AC8E-475A-A4AF-BD1C358A672E}" srcOrd="3" destOrd="0" presId="urn:microsoft.com/office/officeart/2005/8/layout/process1"/>
    <dgm:cxn modelId="{DB5E37FF-F699-4055-B1FC-C7066F815D57}" type="presParOf" srcId="{D6A9BF0A-AC8E-475A-A4AF-BD1C358A672E}" destId="{46422E02-6B86-47A4-86B3-98D63B4278DF}" srcOrd="0" destOrd="0" presId="urn:microsoft.com/office/officeart/2005/8/layout/process1"/>
    <dgm:cxn modelId="{B198A55F-CD21-4779-B038-D3AFB5A9CFA4}" type="presParOf" srcId="{760D32C1-52C2-42CB-9010-F595C64CE2BB}" destId="{86F7F816-4E6C-44C6-8BB3-89039F675C4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B6FADD3-6B3F-43D5-B496-32B6937E7318}"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pPr rtl="1"/>
          <a:endParaRPr lang="he-IL"/>
        </a:p>
      </dgm:t>
    </dgm:pt>
    <dgm:pt modelId="{EA60EF27-81D3-474F-930E-A85B2C96203A}">
      <dgm:prSet phldrT="[Text]"/>
      <dgm:spPr/>
      <dgm:t>
        <a:bodyPr/>
        <a:lstStyle/>
        <a:p>
          <a:pPr rtl="1"/>
          <a:r>
            <a:rPr lang="he-IL" dirty="0"/>
            <a:t>בדיקת הספק במערכת </a:t>
          </a:r>
        </a:p>
        <a:p>
          <a:pPr rtl="1"/>
          <a:r>
            <a:rPr lang="he-IL" dirty="0"/>
            <a:t>(יש לוודא שאינו פתוח)</a:t>
          </a:r>
        </a:p>
      </dgm:t>
    </dgm:pt>
    <dgm:pt modelId="{DD5788AB-E249-434E-9344-544F4883809B}" type="parTrans" cxnId="{209E9A0A-A115-4C54-8334-BFEAF74F7058}">
      <dgm:prSet/>
      <dgm:spPr/>
      <dgm:t>
        <a:bodyPr/>
        <a:lstStyle/>
        <a:p>
          <a:pPr rtl="1"/>
          <a:endParaRPr lang="he-IL"/>
        </a:p>
      </dgm:t>
    </dgm:pt>
    <dgm:pt modelId="{3FE7428D-628A-4C63-B16A-F01657FEA877}" type="sibTrans" cxnId="{209E9A0A-A115-4C54-8334-BFEAF74F7058}">
      <dgm:prSet/>
      <dgm:spPr/>
      <dgm:t>
        <a:bodyPr/>
        <a:lstStyle/>
        <a:p>
          <a:pPr rtl="1"/>
          <a:endParaRPr lang="he-IL"/>
        </a:p>
      </dgm:t>
    </dgm:pt>
    <dgm:pt modelId="{3AE2A83A-AA4F-44AC-A6A1-08815D3B7125}">
      <dgm:prSet phldrT="[Text]"/>
      <dgm:spPr/>
      <dgm:t>
        <a:bodyPr/>
        <a:lstStyle/>
        <a:p>
          <a:pPr rtl="1"/>
          <a:r>
            <a:rPr lang="he-IL" dirty="0"/>
            <a:t>מילוי הטופס</a:t>
          </a:r>
        </a:p>
        <a:p>
          <a:pPr rtl="1"/>
          <a:r>
            <a:rPr lang="he-IL" dirty="0"/>
            <a:t>ע"י המזמין</a:t>
          </a:r>
        </a:p>
      </dgm:t>
    </dgm:pt>
    <dgm:pt modelId="{8C2EA0AF-7969-4364-B509-7716B9190729}" type="parTrans" cxnId="{C7A4B90B-93E3-48BD-B3B0-156F23AA7AEA}">
      <dgm:prSet/>
      <dgm:spPr/>
      <dgm:t>
        <a:bodyPr/>
        <a:lstStyle/>
        <a:p>
          <a:pPr rtl="1"/>
          <a:endParaRPr lang="he-IL"/>
        </a:p>
      </dgm:t>
    </dgm:pt>
    <dgm:pt modelId="{09887C7C-4DB8-4D6B-A6A8-2C6E5D901022}" type="sibTrans" cxnId="{C7A4B90B-93E3-48BD-B3B0-156F23AA7AEA}">
      <dgm:prSet/>
      <dgm:spPr/>
      <dgm:t>
        <a:bodyPr/>
        <a:lstStyle/>
        <a:p>
          <a:pPr rtl="1"/>
          <a:endParaRPr lang="he-IL"/>
        </a:p>
      </dgm:t>
    </dgm:pt>
    <dgm:pt modelId="{45DB09CB-24D0-4D85-A013-47C0418F54B2}">
      <dgm:prSet phldrT="[Text]"/>
      <dgm:spPr/>
      <dgm:t>
        <a:bodyPr/>
        <a:lstStyle/>
        <a:p>
          <a:pPr rtl="1"/>
          <a:r>
            <a:rPr lang="he-IL" dirty="0"/>
            <a:t>שליחת הטופס לבקרת רכש</a:t>
          </a:r>
        </a:p>
      </dgm:t>
    </dgm:pt>
    <dgm:pt modelId="{FC099D28-182D-4888-BAAA-CDE88BF0A76F}" type="parTrans" cxnId="{2C722F9A-B824-485B-BF67-AF49A22B0B62}">
      <dgm:prSet/>
      <dgm:spPr/>
      <dgm:t>
        <a:bodyPr/>
        <a:lstStyle/>
        <a:p>
          <a:pPr rtl="1"/>
          <a:endParaRPr lang="he-IL"/>
        </a:p>
      </dgm:t>
    </dgm:pt>
    <dgm:pt modelId="{AB176F54-B0DA-4C62-BEF9-96E1D3214A8C}" type="sibTrans" cxnId="{2C722F9A-B824-485B-BF67-AF49A22B0B62}">
      <dgm:prSet/>
      <dgm:spPr/>
      <dgm:t>
        <a:bodyPr/>
        <a:lstStyle/>
        <a:p>
          <a:pPr rtl="1"/>
          <a:endParaRPr lang="he-IL"/>
        </a:p>
      </dgm:t>
    </dgm:pt>
    <dgm:pt modelId="{AF84F0B4-921E-429A-84EF-38526E7455AF}">
      <dgm:prSet/>
      <dgm:spPr/>
      <dgm:t>
        <a:bodyPr/>
        <a:lstStyle/>
        <a:p>
          <a:pPr rtl="1"/>
          <a:r>
            <a:rPr lang="he-IL"/>
            <a:t>פתיחת הספק ועדכון המזמין</a:t>
          </a:r>
          <a:endParaRPr lang="en-IL" dirty="0"/>
        </a:p>
      </dgm:t>
    </dgm:pt>
    <dgm:pt modelId="{42A82EC8-2E3C-41C7-B648-4E2B1916DDCD}" type="parTrans" cxnId="{5DE4C210-90B6-4CB6-89DB-8707A81A5FDF}">
      <dgm:prSet/>
      <dgm:spPr/>
      <dgm:t>
        <a:bodyPr/>
        <a:lstStyle/>
        <a:p>
          <a:pPr rtl="1"/>
          <a:endParaRPr lang="he-IL"/>
        </a:p>
      </dgm:t>
    </dgm:pt>
    <dgm:pt modelId="{D510CFED-2488-4EC8-B90E-64F87D327845}" type="sibTrans" cxnId="{5DE4C210-90B6-4CB6-89DB-8707A81A5FDF}">
      <dgm:prSet/>
      <dgm:spPr/>
      <dgm:t>
        <a:bodyPr/>
        <a:lstStyle/>
        <a:p>
          <a:pPr rtl="1"/>
          <a:endParaRPr lang="he-IL"/>
        </a:p>
      </dgm:t>
    </dgm:pt>
    <dgm:pt modelId="{46E92268-A3AC-4816-B567-6E04FD196B3A}" type="pres">
      <dgm:prSet presAssocID="{CB6FADD3-6B3F-43D5-B496-32B6937E7318}" presName="Name0" presStyleCnt="0">
        <dgm:presLayoutVars>
          <dgm:chMax val="11"/>
          <dgm:chPref val="11"/>
          <dgm:dir val="rev"/>
          <dgm:resizeHandles/>
        </dgm:presLayoutVars>
      </dgm:prSet>
      <dgm:spPr/>
    </dgm:pt>
    <dgm:pt modelId="{B6FFC2CB-FBFA-4F9A-959C-0F1193715DFB}" type="pres">
      <dgm:prSet presAssocID="{AF84F0B4-921E-429A-84EF-38526E7455AF}" presName="Accent4" presStyleCnt="0"/>
      <dgm:spPr/>
    </dgm:pt>
    <dgm:pt modelId="{E38ACA4F-478B-497D-A00A-409D639C3880}" type="pres">
      <dgm:prSet presAssocID="{AF84F0B4-921E-429A-84EF-38526E7455AF}" presName="Accent" presStyleLbl="node1" presStyleIdx="0" presStyleCnt="4"/>
      <dgm:spPr/>
    </dgm:pt>
    <dgm:pt modelId="{D8C8A76D-24D1-4969-9844-8707D671F1CF}" type="pres">
      <dgm:prSet presAssocID="{AF84F0B4-921E-429A-84EF-38526E7455AF}" presName="ParentBackground4" presStyleCnt="0"/>
      <dgm:spPr/>
    </dgm:pt>
    <dgm:pt modelId="{35505BAB-C804-497C-B427-DE2DD4338DF2}" type="pres">
      <dgm:prSet presAssocID="{AF84F0B4-921E-429A-84EF-38526E7455AF}" presName="ParentBackground" presStyleLbl="fgAcc1" presStyleIdx="0" presStyleCnt="4"/>
      <dgm:spPr/>
    </dgm:pt>
    <dgm:pt modelId="{3D07B614-220B-4436-B547-BDE8FD5FC4CD}" type="pres">
      <dgm:prSet presAssocID="{AF84F0B4-921E-429A-84EF-38526E7455AF}" presName="Parent4" presStyleLbl="revTx" presStyleIdx="0" presStyleCnt="0">
        <dgm:presLayoutVars>
          <dgm:chMax val="1"/>
          <dgm:chPref val="1"/>
          <dgm:bulletEnabled val="1"/>
        </dgm:presLayoutVars>
      </dgm:prSet>
      <dgm:spPr/>
    </dgm:pt>
    <dgm:pt modelId="{4C8EA41D-09CE-454B-9797-EB57889B3530}" type="pres">
      <dgm:prSet presAssocID="{45DB09CB-24D0-4D85-A013-47C0418F54B2}" presName="Accent3" presStyleCnt="0"/>
      <dgm:spPr/>
    </dgm:pt>
    <dgm:pt modelId="{983E1967-759D-4E20-B541-6AC4B5A0B688}" type="pres">
      <dgm:prSet presAssocID="{45DB09CB-24D0-4D85-A013-47C0418F54B2}" presName="Accent" presStyleLbl="node1" presStyleIdx="1" presStyleCnt="4"/>
      <dgm:spPr/>
    </dgm:pt>
    <dgm:pt modelId="{AD490FE8-CF07-4E64-8910-614323DC02E8}" type="pres">
      <dgm:prSet presAssocID="{45DB09CB-24D0-4D85-A013-47C0418F54B2}" presName="ParentBackground3" presStyleCnt="0"/>
      <dgm:spPr/>
    </dgm:pt>
    <dgm:pt modelId="{DBB7593F-D098-4B51-8F6F-9D17A471EBBE}" type="pres">
      <dgm:prSet presAssocID="{45DB09CB-24D0-4D85-A013-47C0418F54B2}" presName="ParentBackground" presStyleLbl="fgAcc1" presStyleIdx="1" presStyleCnt="4"/>
      <dgm:spPr/>
    </dgm:pt>
    <dgm:pt modelId="{9B38BDCA-643B-410F-A8B9-E1AEC2C2ED19}" type="pres">
      <dgm:prSet presAssocID="{45DB09CB-24D0-4D85-A013-47C0418F54B2}" presName="Parent3" presStyleLbl="revTx" presStyleIdx="0" presStyleCnt="0">
        <dgm:presLayoutVars>
          <dgm:chMax val="1"/>
          <dgm:chPref val="1"/>
          <dgm:bulletEnabled val="1"/>
        </dgm:presLayoutVars>
      </dgm:prSet>
      <dgm:spPr/>
    </dgm:pt>
    <dgm:pt modelId="{C0C8137B-FCCC-47C0-A2EF-5E3B874A58F0}" type="pres">
      <dgm:prSet presAssocID="{3AE2A83A-AA4F-44AC-A6A1-08815D3B7125}" presName="Accent2" presStyleCnt="0"/>
      <dgm:spPr/>
    </dgm:pt>
    <dgm:pt modelId="{9146D4EA-8E89-46D7-8FD8-122153FF0E67}" type="pres">
      <dgm:prSet presAssocID="{3AE2A83A-AA4F-44AC-A6A1-08815D3B7125}" presName="Accent" presStyleLbl="node1" presStyleIdx="2" presStyleCnt="4"/>
      <dgm:spPr/>
    </dgm:pt>
    <dgm:pt modelId="{BED8A367-5B35-4504-B7FD-7A1C187F10E3}" type="pres">
      <dgm:prSet presAssocID="{3AE2A83A-AA4F-44AC-A6A1-08815D3B7125}" presName="ParentBackground2" presStyleCnt="0"/>
      <dgm:spPr/>
    </dgm:pt>
    <dgm:pt modelId="{428521B5-1CAC-439E-9554-C212C248BA6C}" type="pres">
      <dgm:prSet presAssocID="{3AE2A83A-AA4F-44AC-A6A1-08815D3B7125}" presName="ParentBackground" presStyleLbl="fgAcc1" presStyleIdx="2" presStyleCnt="4"/>
      <dgm:spPr/>
    </dgm:pt>
    <dgm:pt modelId="{E16652F8-0EB8-4A3C-92FE-9B899B5D0BDF}" type="pres">
      <dgm:prSet presAssocID="{3AE2A83A-AA4F-44AC-A6A1-08815D3B7125}" presName="Parent2" presStyleLbl="revTx" presStyleIdx="0" presStyleCnt="0">
        <dgm:presLayoutVars>
          <dgm:chMax val="1"/>
          <dgm:chPref val="1"/>
          <dgm:bulletEnabled val="1"/>
        </dgm:presLayoutVars>
      </dgm:prSet>
      <dgm:spPr/>
    </dgm:pt>
    <dgm:pt modelId="{1FE586EE-24E1-422B-ACF8-3A632583C1D4}" type="pres">
      <dgm:prSet presAssocID="{EA60EF27-81D3-474F-930E-A85B2C96203A}" presName="Accent1" presStyleCnt="0"/>
      <dgm:spPr/>
    </dgm:pt>
    <dgm:pt modelId="{4F9BAA37-2B1D-47EE-80BD-644ED0B7F903}" type="pres">
      <dgm:prSet presAssocID="{EA60EF27-81D3-474F-930E-A85B2C96203A}" presName="Accent" presStyleLbl="node1" presStyleIdx="3" presStyleCnt="4"/>
      <dgm:spPr/>
    </dgm:pt>
    <dgm:pt modelId="{31C7A491-320C-4C10-9336-623BA2B235C8}" type="pres">
      <dgm:prSet presAssocID="{EA60EF27-81D3-474F-930E-A85B2C96203A}" presName="ParentBackground1" presStyleCnt="0"/>
      <dgm:spPr/>
    </dgm:pt>
    <dgm:pt modelId="{62AB25B8-B1BD-4A81-9107-BAC18E5E0551}" type="pres">
      <dgm:prSet presAssocID="{EA60EF27-81D3-474F-930E-A85B2C96203A}" presName="ParentBackground" presStyleLbl="fgAcc1" presStyleIdx="3" presStyleCnt="4"/>
      <dgm:spPr/>
    </dgm:pt>
    <dgm:pt modelId="{FD66AE09-FB14-4F89-8EE0-04ECEDCFA512}" type="pres">
      <dgm:prSet presAssocID="{EA60EF27-81D3-474F-930E-A85B2C96203A}" presName="Parent1" presStyleLbl="revTx" presStyleIdx="0" presStyleCnt="0">
        <dgm:presLayoutVars>
          <dgm:chMax val="1"/>
          <dgm:chPref val="1"/>
          <dgm:bulletEnabled val="1"/>
        </dgm:presLayoutVars>
      </dgm:prSet>
      <dgm:spPr/>
    </dgm:pt>
  </dgm:ptLst>
  <dgm:cxnLst>
    <dgm:cxn modelId="{D67F3F07-6F11-4D8A-97A9-82B4A931AA10}" type="presOf" srcId="{AF84F0B4-921E-429A-84EF-38526E7455AF}" destId="{3D07B614-220B-4436-B547-BDE8FD5FC4CD}" srcOrd="1" destOrd="0" presId="urn:microsoft.com/office/officeart/2011/layout/CircleProcess"/>
    <dgm:cxn modelId="{209E9A0A-A115-4C54-8334-BFEAF74F7058}" srcId="{CB6FADD3-6B3F-43D5-B496-32B6937E7318}" destId="{EA60EF27-81D3-474F-930E-A85B2C96203A}" srcOrd="0" destOrd="0" parTransId="{DD5788AB-E249-434E-9344-544F4883809B}" sibTransId="{3FE7428D-628A-4C63-B16A-F01657FEA877}"/>
    <dgm:cxn modelId="{C7A4B90B-93E3-48BD-B3B0-156F23AA7AEA}" srcId="{CB6FADD3-6B3F-43D5-B496-32B6937E7318}" destId="{3AE2A83A-AA4F-44AC-A6A1-08815D3B7125}" srcOrd="1" destOrd="0" parTransId="{8C2EA0AF-7969-4364-B509-7716B9190729}" sibTransId="{09887C7C-4DB8-4D6B-A6A8-2C6E5D901022}"/>
    <dgm:cxn modelId="{5DE4C210-90B6-4CB6-89DB-8707A81A5FDF}" srcId="{CB6FADD3-6B3F-43D5-B496-32B6937E7318}" destId="{AF84F0B4-921E-429A-84EF-38526E7455AF}" srcOrd="3" destOrd="0" parTransId="{42A82EC8-2E3C-41C7-B648-4E2B1916DDCD}" sibTransId="{D510CFED-2488-4EC8-B90E-64F87D327845}"/>
    <dgm:cxn modelId="{1E083C13-7055-4634-AD80-87B309D5695E}" type="presOf" srcId="{3AE2A83A-AA4F-44AC-A6A1-08815D3B7125}" destId="{428521B5-1CAC-439E-9554-C212C248BA6C}" srcOrd="0" destOrd="0" presId="urn:microsoft.com/office/officeart/2011/layout/CircleProcess"/>
    <dgm:cxn modelId="{B8C82A27-DAEE-4864-BC67-36759C23C4CC}" type="presOf" srcId="{EA60EF27-81D3-474F-930E-A85B2C96203A}" destId="{62AB25B8-B1BD-4A81-9107-BAC18E5E0551}" srcOrd="0" destOrd="0" presId="urn:microsoft.com/office/officeart/2011/layout/CircleProcess"/>
    <dgm:cxn modelId="{C4C80264-D7F2-4ECD-A64E-35018DEB9BE6}" type="presOf" srcId="{45DB09CB-24D0-4D85-A013-47C0418F54B2}" destId="{DBB7593F-D098-4B51-8F6F-9D17A471EBBE}" srcOrd="0" destOrd="0" presId="urn:microsoft.com/office/officeart/2011/layout/CircleProcess"/>
    <dgm:cxn modelId="{CB2F8E4C-7174-47F7-9A5C-A4DEF85FD269}" type="presOf" srcId="{CB6FADD3-6B3F-43D5-B496-32B6937E7318}" destId="{46E92268-A3AC-4816-B567-6E04FD196B3A}" srcOrd="0" destOrd="0" presId="urn:microsoft.com/office/officeart/2011/layout/CircleProcess"/>
    <dgm:cxn modelId="{D8052482-0CF2-4E1D-BA03-43F7C10E987B}" type="presOf" srcId="{EA60EF27-81D3-474F-930E-A85B2C96203A}" destId="{FD66AE09-FB14-4F89-8EE0-04ECEDCFA512}" srcOrd="1" destOrd="0" presId="urn:microsoft.com/office/officeart/2011/layout/CircleProcess"/>
    <dgm:cxn modelId="{2C722F9A-B824-485B-BF67-AF49A22B0B62}" srcId="{CB6FADD3-6B3F-43D5-B496-32B6937E7318}" destId="{45DB09CB-24D0-4D85-A013-47C0418F54B2}" srcOrd="2" destOrd="0" parTransId="{FC099D28-182D-4888-BAAA-CDE88BF0A76F}" sibTransId="{AB176F54-B0DA-4C62-BEF9-96E1D3214A8C}"/>
    <dgm:cxn modelId="{DE536FC6-3466-4ED9-8614-08EC48E1525C}" type="presOf" srcId="{AF84F0B4-921E-429A-84EF-38526E7455AF}" destId="{35505BAB-C804-497C-B427-DE2DD4338DF2}" srcOrd="0" destOrd="0" presId="urn:microsoft.com/office/officeart/2011/layout/CircleProcess"/>
    <dgm:cxn modelId="{6D8F55CB-6F8F-4DBC-8350-70E76B5D6278}" type="presOf" srcId="{3AE2A83A-AA4F-44AC-A6A1-08815D3B7125}" destId="{E16652F8-0EB8-4A3C-92FE-9B899B5D0BDF}" srcOrd="1" destOrd="0" presId="urn:microsoft.com/office/officeart/2011/layout/CircleProcess"/>
    <dgm:cxn modelId="{5B8785E1-63A6-4A38-899B-43298F0E3500}" type="presOf" srcId="{45DB09CB-24D0-4D85-A013-47C0418F54B2}" destId="{9B38BDCA-643B-410F-A8B9-E1AEC2C2ED19}" srcOrd="1" destOrd="0" presId="urn:microsoft.com/office/officeart/2011/layout/CircleProcess"/>
    <dgm:cxn modelId="{B85E513D-7827-4637-9D9D-642368576DCD}" type="presParOf" srcId="{46E92268-A3AC-4816-B567-6E04FD196B3A}" destId="{B6FFC2CB-FBFA-4F9A-959C-0F1193715DFB}" srcOrd="0" destOrd="0" presId="urn:microsoft.com/office/officeart/2011/layout/CircleProcess"/>
    <dgm:cxn modelId="{280059C3-1C13-468D-B4A1-57516B81EC8D}" type="presParOf" srcId="{B6FFC2CB-FBFA-4F9A-959C-0F1193715DFB}" destId="{E38ACA4F-478B-497D-A00A-409D639C3880}" srcOrd="0" destOrd="0" presId="urn:microsoft.com/office/officeart/2011/layout/CircleProcess"/>
    <dgm:cxn modelId="{499EE8E2-F477-4204-8D91-86D91EA366A3}" type="presParOf" srcId="{46E92268-A3AC-4816-B567-6E04FD196B3A}" destId="{D8C8A76D-24D1-4969-9844-8707D671F1CF}" srcOrd="1" destOrd="0" presId="urn:microsoft.com/office/officeart/2011/layout/CircleProcess"/>
    <dgm:cxn modelId="{20F04F28-186B-4A70-B08D-B62E498E2234}" type="presParOf" srcId="{D8C8A76D-24D1-4969-9844-8707D671F1CF}" destId="{35505BAB-C804-497C-B427-DE2DD4338DF2}" srcOrd="0" destOrd="0" presId="urn:microsoft.com/office/officeart/2011/layout/CircleProcess"/>
    <dgm:cxn modelId="{D9ADF089-9284-4DC3-8B54-C2D19BC22B72}" type="presParOf" srcId="{46E92268-A3AC-4816-B567-6E04FD196B3A}" destId="{3D07B614-220B-4436-B547-BDE8FD5FC4CD}" srcOrd="2" destOrd="0" presId="urn:microsoft.com/office/officeart/2011/layout/CircleProcess"/>
    <dgm:cxn modelId="{6A101C38-81D6-440B-ABBD-264003FB9F58}" type="presParOf" srcId="{46E92268-A3AC-4816-B567-6E04FD196B3A}" destId="{4C8EA41D-09CE-454B-9797-EB57889B3530}" srcOrd="3" destOrd="0" presId="urn:microsoft.com/office/officeart/2011/layout/CircleProcess"/>
    <dgm:cxn modelId="{3A09DAE2-C687-4DA6-8D0E-CCAA1FA2C66F}" type="presParOf" srcId="{4C8EA41D-09CE-454B-9797-EB57889B3530}" destId="{983E1967-759D-4E20-B541-6AC4B5A0B688}" srcOrd="0" destOrd="0" presId="urn:microsoft.com/office/officeart/2011/layout/CircleProcess"/>
    <dgm:cxn modelId="{3578A6E2-336C-4D8E-87B6-95B3963EA9B8}" type="presParOf" srcId="{46E92268-A3AC-4816-B567-6E04FD196B3A}" destId="{AD490FE8-CF07-4E64-8910-614323DC02E8}" srcOrd="4" destOrd="0" presId="urn:microsoft.com/office/officeart/2011/layout/CircleProcess"/>
    <dgm:cxn modelId="{8F6F0861-3801-49ED-BC81-0DFE63CC4994}" type="presParOf" srcId="{AD490FE8-CF07-4E64-8910-614323DC02E8}" destId="{DBB7593F-D098-4B51-8F6F-9D17A471EBBE}" srcOrd="0" destOrd="0" presId="urn:microsoft.com/office/officeart/2011/layout/CircleProcess"/>
    <dgm:cxn modelId="{A67A6F34-4348-45DA-98F3-11E0E9E94A5F}" type="presParOf" srcId="{46E92268-A3AC-4816-B567-6E04FD196B3A}" destId="{9B38BDCA-643B-410F-A8B9-E1AEC2C2ED19}" srcOrd="5" destOrd="0" presId="urn:microsoft.com/office/officeart/2011/layout/CircleProcess"/>
    <dgm:cxn modelId="{8FEB41F5-7972-442C-B315-2789D08BB7BE}" type="presParOf" srcId="{46E92268-A3AC-4816-B567-6E04FD196B3A}" destId="{C0C8137B-FCCC-47C0-A2EF-5E3B874A58F0}" srcOrd="6" destOrd="0" presId="urn:microsoft.com/office/officeart/2011/layout/CircleProcess"/>
    <dgm:cxn modelId="{4A0B0817-6A3B-4B02-B128-0C1285B40583}" type="presParOf" srcId="{C0C8137B-FCCC-47C0-A2EF-5E3B874A58F0}" destId="{9146D4EA-8E89-46D7-8FD8-122153FF0E67}" srcOrd="0" destOrd="0" presId="urn:microsoft.com/office/officeart/2011/layout/CircleProcess"/>
    <dgm:cxn modelId="{30F479EC-7C9C-4A0E-AF0B-37EE28401E7F}" type="presParOf" srcId="{46E92268-A3AC-4816-B567-6E04FD196B3A}" destId="{BED8A367-5B35-4504-B7FD-7A1C187F10E3}" srcOrd="7" destOrd="0" presId="urn:microsoft.com/office/officeart/2011/layout/CircleProcess"/>
    <dgm:cxn modelId="{7BD3B22F-2647-43FA-8AF0-CFDB145BF726}" type="presParOf" srcId="{BED8A367-5B35-4504-B7FD-7A1C187F10E3}" destId="{428521B5-1CAC-439E-9554-C212C248BA6C}" srcOrd="0" destOrd="0" presId="urn:microsoft.com/office/officeart/2011/layout/CircleProcess"/>
    <dgm:cxn modelId="{7812A134-2BB1-448E-A069-E1C193A5E0DE}" type="presParOf" srcId="{46E92268-A3AC-4816-B567-6E04FD196B3A}" destId="{E16652F8-0EB8-4A3C-92FE-9B899B5D0BDF}" srcOrd="8" destOrd="0" presId="urn:microsoft.com/office/officeart/2011/layout/CircleProcess"/>
    <dgm:cxn modelId="{2CE24518-3502-4446-9B63-F0DDEE4A6660}" type="presParOf" srcId="{46E92268-A3AC-4816-B567-6E04FD196B3A}" destId="{1FE586EE-24E1-422B-ACF8-3A632583C1D4}" srcOrd="9" destOrd="0" presId="urn:microsoft.com/office/officeart/2011/layout/CircleProcess"/>
    <dgm:cxn modelId="{097F359F-FA71-4C2E-A7C5-36D7CA6B048C}" type="presParOf" srcId="{1FE586EE-24E1-422B-ACF8-3A632583C1D4}" destId="{4F9BAA37-2B1D-47EE-80BD-644ED0B7F903}" srcOrd="0" destOrd="0" presId="urn:microsoft.com/office/officeart/2011/layout/CircleProcess"/>
    <dgm:cxn modelId="{3DD34E66-7BD7-42E2-AA9D-1D3A62CB85CA}" type="presParOf" srcId="{46E92268-A3AC-4816-B567-6E04FD196B3A}" destId="{31C7A491-320C-4C10-9336-623BA2B235C8}" srcOrd="10" destOrd="0" presId="urn:microsoft.com/office/officeart/2011/layout/CircleProcess"/>
    <dgm:cxn modelId="{300C74A6-7BB8-4E54-9D46-B4E08A3D8805}" type="presParOf" srcId="{31C7A491-320C-4C10-9336-623BA2B235C8}" destId="{62AB25B8-B1BD-4A81-9107-BAC18E5E0551}" srcOrd="0" destOrd="0" presId="urn:microsoft.com/office/officeart/2011/layout/CircleProcess"/>
    <dgm:cxn modelId="{8C3B65DB-50C1-4EA2-9648-5A0ABE10BA43}" type="presParOf" srcId="{46E92268-A3AC-4816-B567-6E04FD196B3A}" destId="{FD66AE09-FB14-4F89-8EE0-04ECEDCFA512}"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77CF5AC-7EF7-4F70-B944-A30AEF7C03CB}"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pPr rtl="1"/>
          <a:endParaRPr lang="he-IL"/>
        </a:p>
      </dgm:t>
    </dgm:pt>
    <dgm:pt modelId="{5F7FDBF3-1C83-474B-BA95-C620FEEEE0A7}">
      <dgm:prSet phldrT="[Text]"/>
      <dgm:spPr>
        <a:solidFill>
          <a:schemeClr val="bg2">
            <a:lumMod val="60000"/>
            <a:lumOff val="40000"/>
          </a:schemeClr>
        </a:solidFill>
      </dgm:spPr>
      <dgm:t>
        <a:bodyPr/>
        <a:lstStyle/>
        <a:p>
          <a:pPr rtl="1"/>
          <a:r>
            <a:rPr lang="he-IL" b="0" dirty="0">
              <a:solidFill>
                <a:schemeClr val="bg1"/>
              </a:solidFill>
            </a:rPr>
            <a:t>נתוני ח-ן תקינים</a:t>
          </a:r>
          <a:endParaRPr lang="he-IL" b="0" dirty="0"/>
        </a:p>
      </dgm:t>
    </dgm:pt>
    <dgm:pt modelId="{3FB8CA64-36A0-4109-8912-F68F6A012FD5}" type="parTrans" cxnId="{BBB6C070-31A6-498B-BC6C-C15144CF2598}">
      <dgm:prSet/>
      <dgm:spPr/>
      <dgm:t>
        <a:bodyPr/>
        <a:lstStyle/>
        <a:p>
          <a:pPr rtl="1"/>
          <a:endParaRPr lang="he-IL"/>
        </a:p>
      </dgm:t>
    </dgm:pt>
    <dgm:pt modelId="{5B35297E-10FD-4302-85EF-3282AA70DE28}" type="sibTrans" cxnId="{BBB6C070-31A6-498B-BC6C-C15144CF2598}">
      <dgm:prSet/>
      <dgm:spPr/>
      <dgm:t>
        <a:bodyPr/>
        <a:lstStyle/>
        <a:p>
          <a:pPr rtl="1"/>
          <a:endParaRPr lang="he-IL"/>
        </a:p>
      </dgm:t>
    </dgm:pt>
    <dgm:pt modelId="{3B207BE9-83BF-4DD9-A443-27A488D72F53}">
      <dgm:prSet/>
      <dgm:spPr/>
      <dgm:t>
        <a:bodyPr/>
        <a:lstStyle/>
        <a:p>
          <a:pPr rtl="1"/>
          <a:r>
            <a:rPr lang="he-IL" b="0" dirty="0">
              <a:latin typeface="+mn-lt"/>
              <a:cs typeface="Gisha" panose="020B0502040204020203" pitchFamily="34" charset="-79"/>
            </a:rPr>
            <a:t>קבלת חשבוניות במח' רכש</a:t>
          </a:r>
          <a:endParaRPr lang="he-IL" b="0" dirty="0">
            <a:latin typeface="+mn-lt"/>
          </a:endParaRPr>
        </a:p>
      </dgm:t>
    </dgm:pt>
    <dgm:pt modelId="{5D473625-A46B-4BB8-8D73-6C2034DF099E}" type="parTrans" cxnId="{9E7E3B33-651C-4E95-A694-CFA911ACE697}">
      <dgm:prSet/>
      <dgm:spPr/>
      <dgm:t>
        <a:bodyPr/>
        <a:lstStyle/>
        <a:p>
          <a:pPr rtl="1"/>
          <a:endParaRPr lang="he-IL"/>
        </a:p>
      </dgm:t>
    </dgm:pt>
    <dgm:pt modelId="{90C1B2C7-A2DE-40A6-BA15-732EF15F9D88}" type="sibTrans" cxnId="{9E7E3B33-651C-4E95-A694-CFA911ACE697}">
      <dgm:prSet/>
      <dgm:spPr/>
      <dgm:t>
        <a:bodyPr/>
        <a:lstStyle/>
        <a:p>
          <a:pPr rtl="1"/>
          <a:endParaRPr lang="he-IL"/>
        </a:p>
      </dgm:t>
    </dgm:pt>
    <dgm:pt modelId="{90F669D9-280A-474A-804B-4A443E981653}">
      <dgm:prSet/>
      <dgm:spPr/>
      <dgm:t>
        <a:bodyPr/>
        <a:lstStyle/>
        <a:p>
          <a:pPr rtl="1"/>
          <a:r>
            <a:rPr lang="he-IL" b="0" dirty="0">
              <a:latin typeface="+mn-lt"/>
              <a:cs typeface="Gisha" panose="020B0502040204020203" pitchFamily="34" charset="-79"/>
            </a:rPr>
            <a:t>בדיקה ידנית של נתוני </a:t>
          </a:r>
          <a:r>
            <a:rPr lang="he-IL" b="0" dirty="0" err="1">
              <a:latin typeface="+mn-lt"/>
              <a:cs typeface="Gisha" panose="020B0502040204020203" pitchFamily="34" charset="-79"/>
            </a:rPr>
            <a:t>הח</a:t>
          </a:r>
          <a:r>
            <a:rPr lang="he-IL" b="0" dirty="0">
              <a:latin typeface="+mn-lt"/>
              <a:cs typeface="Gisha" panose="020B0502040204020203" pitchFamily="34" charset="-79"/>
            </a:rPr>
            <a:t>-ן</a:t>
          </a:r>
          <a:endParaRPr lang="he-IL" b="0" dirty="0">
            <a:latin typeface="+mn-lt"/>
          </a:endParaRPr>
        </a:p>
      </dgm:t>
    </dgm:pt>
    <dgm:pt modelId="{F109B1E5-E77D-411B-9487-97F999A770B8}" type="parTrans" cxnId="{FA1F1C43-5A4B-4C07-BD24-BFB6DB2B48CF}">
      <dgm:prSet/>
      <dgm:spPr/>
      <dgm:t>
        <a:bodyPr/>
        <a:lstStyle/>
        <a:p>
          <a:pPr rtl="1"/>
          <a:endParaRPr lang="he-IL"/>
        </a:p>
      </dgm:t>
    </dgm:pt>
    <dgm:pt modelId="{21518015-1606-495F-810A-9A8F967A6A3D}" type="sibTrans" cxnId="{FA1F1C43-5A4B-4C07-BD24-BFB6DB2B48CF}">
      <dgm:prSet/>
      <dgm:spPr/>
      <dgm:t>
        <a:bodyPr/>
        <a:lstStyle/>
        <a:p>
          <a:pPr rtl="1"/>
          <a:endParaRPr lang="he-IL"/>
        </a:p>
      </dgm:t>
    </dgm:pt>
    <dgm:pt modelId="{9E919DC6-B32F-411F-AA65-E30D4B7B33D0}">
      <dgm:prSet/>
      <dgm:spPr>
        <a:solidFill>
          <a:schemeClr val="accent1">
            <a:lumMod val="75000"/>
          </a:schemeClr>
        </a:solidFill>
      </dgm:spPr>
      <dgm:t>
        <a:bodyPr/>
        <a:lstStyle/>
        <a:p>
          <a:pPr rtl="1"/>
          <a:r>
            <a:rPr lang="he-IL" dirty="0" err="1"/>
            <a:t>הח</a:t>
          </a:r>
          <a:r>
            <a:rPr lang="he-IL" dirty="0"/>
            <a:t>-ן נשלחת חזרה בדואר, לספק</a:t>
          </a:r>
        </a:p>
      </dgm:t>
    </dgm:pt>
    <dgm:pt modelId="{11CFA301-9F92-49B4-AC65-CF1C0442107C}" type="sibTrans" cxnId="{9A8D39F1-8166-445F-B749-C4D85C6A25B9}">
      <dgm:prSet/>
      <dgm:spPr/>
      <dgm:t>
        <a:bodyPr/>
        <a:lstStyle/>
        <a:p>
          <a:pPr rtl="1"/>
          <a:endParaRPr lang="he-IL"/>
        </a:p>
      </dgm:t>
    </dgm:pt>
    <dgm:pt modelId="{4B89A2AC-CEBE-4DD8-A5B0-74149E8D7515}" type="parTrans" cxnId="{9A8D39F1-8166-445F-B749-C4D85C6A25B9}">
      <dgm:prSet/>
      <dgm:spPr/>
      <dgm:t>
        <a:bodyPr/>
        <a:lstStyle/>
        <a:p>
          <a:pPr rtl="1"/>
          <a:endParaRPr lang="he-IL"/>
        </a:p>
      </dgm:t>
    </dgm:pt>
    <dgm:pt modelId="{498DE37C-6A42-4BCB-B9C8-7F9C034D95B6}">
      <dgm:prSet/>
      <dgm:spPr>
        <a:solidFill>
          <a:schemeClr val="accent1">
            <a:lumMod val="75000"/>
          </a:schemeClr>
        </a:solidFill>
      </dgm:spPr>
      <dgm:t>
        <a:bodyPr/>
        <a:lstStyle/>
        <a:p>
          <a:pPr rtl="1"/>
          <a:r>
            <a:rPr lang="he-IL" dirty="0"/>
            <a:t>עיכוב בתשלום לספק</a:t>
          </a:r>
        </a:p>
      </dgm:t>
    </dgm:pt>
    <dgm:pt modelId="{60C80235-6364-470B-A584-2D493438E6AB}" type="sibTrans" cxnId="{77E193DB-1B9F-45AB-BCD9-68338CB3C5F8}">
      <dgm:prSet/>
      <dgm:spPr/>
      <dgm:t>
        <a:bodyPr/>
        <a:lstStyle/>
        <a:p>
          <a:pPr rtl="1"/>
          <a:endParaRPr lang="he-IL"/>
        </a:p>
      </dgm:t>
    </dgm:pt>
    <dgm:pt modelId="{E07C2685-F4ED-4ED2-8682-21BC8B7A8600}" type="parTrans" cxnId="{77E193DB-1B9F-45AB-BCD9-68338CB3C5F8}">
      <dgm:prSet/>
      <dgm:spPr/>
      <dgm:t>
        <a:bodyPr/>
        <a:lstStyle/>
        <a:p>
          <a:pPr rtl="1"/>
          <a:endParaRPr lang="he-IL"/>
        </a:p>
      </dgm:t>
    </dgm:pt>
    <dgm:pt modelId="{D315E628-0735-465D-BF25-06272EB19C3F}">
      <dgm:prSet/>
      <dgm:spPr>
        <a:solidFill>
          <a:schemeClr val="accent1">
            <a:lumMod val="75000"/>
          </a:schemeClr>
        </a:solidFill>
        <a:ln>
          <a:solidFill>
            <a:schemeClr val="lt1">
              <a:hueOff val="0"/>
              <a:satOff val="0"/>
              <a:lumOff val="0"/>
            </a:schemeClr>
          </a:solidFill>
        </a:ln>
      </dgm:spPr>
      <dgm:t>
        <a:bodyPr/>
        <a:lstStyle/>
        <a:p>
          <a:pPr rtl="1"/>
          <a:r>
            <a:rPr lang="he-IL" b="0" dirty="0">
              <a:solidFill>
                <a:schemeClr val="bg1"/>
              </a:solidFill>
            </a:rPr>
            <a:t>נתוני ח-ן לא תקינים</a:t>
          </a:r>
          <a:endParaRPr lang="he-IL" b="0" dirty="0">
            <a:latin typeface="Gisha" panose="020B0502040204020203" pitchFamily="34" charset="-79"/>
            <a:cs typeface="Gisha" panose="020B0502040204020203" pitchFamily="34" charset="-79"/>
          </a:endParaRPr>
        </a:p>
      </dgm:t>
    </dgm:pt>
    <dgm:pt modelId="{FBBEACF4-7421-45A7-A1C6-9255D763F4BE}" type="sibTrans" cxnId="{F60921F2-E8BF-4A70-B87D-50D2BE2E6B52}">
      <dgm:prSet/>
      <dgm:spPr/>
      <dgm:t>
        <a:bodyPr/>
        <a:lstStyle/>
        <a:p>
          <a:pPr rtl="1"/>
          <a:endParaRPr lang="he-IL"/>
        </a:p>
      </dgm:t>
    </dgm:pt>
    <dgm:pt modelId="{F40C37C4-B3C4-4405-AD21-82F08679AC10}" type="parTrans" cxnId="{F60921F2-E8BF-4A70-B87D-50D2BE2E6B52}">
      <dgm:prSet/>
      <dgm:spPr/>
      <dgm:t>
        <a:bodyPr/>
        <a:lstStyle/>
        <a:p>
          <a:pPr rtl="1"/>
          <a:endParaRPr lang="he-IL"/>
        </a:p>
      </dgm:t>
    </dgm:pt>
    <dgm:pt modelId="{3BE55B58-E341-4347-A708-1F15A93D878E}">
      <dgm:prSet/>
      <dgm:spPr/>
      <dgm:t>
        <a:bodyPr/>
        <a:lstStyle/>
        <a:p>
          <a:pPr rtl="1"/>
          <a:r>
            <a:rPr lang="he-IL" dirty="0"/>
            <a:t>בדיקת ק.ט. ידנית</a:t>
          </a:r>
        </a:p>
      </dgm:t>
    </dgm:pt>
    <dgm:pt modelId="{57304FC2-77B9-48CA-81E0-79CBAB77BDCA}" type="parTrans" cxnId="{BA1C6CD5-3642-4CE8-AF0E-8B0B720EBFF7}">
      <dgm:prSet/>
      <dgm:spPr/>
      <dgm:t>
        <a:bodyPr/>
        <a:lstStyle/>
        <a:p>
          <a:pPr rtl="1"/>
          <a:endParaRPr lang="he-IL"/>
        </a:p>
      </dgm:t>
    </dgm:pt>
    <dgm:pt modelId="{00AAE5DA-6AE3-4037-BF2F-B85C4C1EB92B}" type="sibTrans" cxnId="{BA1C6CD5-3642-4CE8-AF0E-8B0B720EBFF7}">
      <dgm:prSet/>
      <dgm:spPr/>
      <dgm:t>
        <a:bodyPr/>
        <a:lstStyle/>
        <a:p>
          <a:pPr rtl="1"/>
          <a:endParaRPr lang="he-IL"/>
        </a:p>
      </dgm:t>
    </dgm:pt>
    <dgm:pt modelId="{2E340CB6-ED62-4D81-BEA9-26D09DA95F18}">
      <dgm:prSet/>
      <dgm:spPr/>
      <dgm:t>
        <a:bodyPr/>
        <a:lstStyle/>
        <a:p>
          <a:pPr rtl="0"/>
          <a:r>
            <a:rPr lang="he-IL" dirty="0"/>
            <a:t>יש</a:t>
          </a:r>
        </a:p>
      </dgm:t>
    </dgm:pt>
    <dgm:pt modelId="{16504F5F-BC74-404B-9364-090E35AE27E9}" type="parTrans" cxnId="{A7C50EB1-5D90-48FF-B637-3BB756CC6EB6}">
      <dgm:prSet/>
      <dgm:spPr/>
      <dgm:t>
        <a:bodyPr/>
        <a:lstStyle/>
        <a:p>
          <a:pPr rtl="1"/>
          <a:endParaRPr lang="he-IL"/>
        </a:p>
      </dgm:t>
    </dgm:pt>
    <dgm:pt modelId="{EEB3E833-2D41-4889-95A7-11E8EE0B36D9}" type="sibTrans" cxnId="{A7C50EB1-5D90-48FF-B637-3BB756CC6EB6}">
      <dgm:prSet/>
      <dgm:spPr/>
      <dgm:t>
        <a:bodyPr/>
        <a:lstStyle/>
        <a:p>
          <a:pPr rtl="1"/>
          <a:endParaRPr lang="he-IL"/>
        </a:p>
      </dgm:t>
    </dgm:pt>
    <dgm:pt modelId="{C26ABDAB-3334-403E-A7AB-7F3C16DEC422}">
      <dgm:prSet/>
      <dgm:spPr/>
      <dgm:t>
        <a:bodyPr/>
        <a:lstStyle/>
        <a:p>
          <a:pPr rtl="0"/>
          <a:r>
            <a:rPr lang="he-IL" dirty="0"/>
            <a:t>אין</a:t>
          </a:r>
        </a:p>
      </dgm:t>
    </dgm:pt>
    <dgm:pt modelId="{C6919056-47F0-42EC-ACC9-6A8855133F3C}" type="parTrans" cxnId="{D97D1F18-AA69-4BBE-AB26-270EC34196C7}">
      <dgm:prSet/>
      <dgm:spPr/>
      <dgm:t>
        <a:bodyPr/>
        <a:lstStyle/>
        <a:p>
          <a:pPr rtl="1"/>
          <a:endParaRPr lang="he-IL"/>
        </a:p>
      </dgm:t>
    </dgm:pt>
    <dgm:pt modelId="{ACC3F58E-2B6C-48AC-90D8-56BE0CE8D147}" type="sibTrans" cxnId="{D97D1F18-AA69-4BBE-AB26-270EC34196C7}">
      <dgm:prSet/>
      <dgm:spPr/>
      <dgm:t>
        <a:bodyPr/>
        <a:lstStyle/>
        <a:p>
          <a:pPr rtl="1"/>
          <a:endParaRPr lang="he-IL"/>
        </a:p>
      </dgm:t>
    </dgm:pt>
    <dgm:pt modelId="{1B14544B-EA0E-48B3-B087-D22F794E6F56}">
      <dgm:prSet/>
      <dgm:spPr/>
      <dgm:t>
        <a:bodyPr/>
        <a:lstStyle/>
        <a:p>
          <a:pPr rtl="0"/>
          <a:r>
            <a:rPr lang="he-IL" dirty="0"/>
            <a:t>חשבונית מוקלדת ידנית</a:t>
          </a:r>
        </a:p>
      </dgm:t>
    </dgm:pt>
    <dgm:pt modelId="{DFD42ACE-2D3F-4205-99A4-83501CD15A30}" type="parTrans" cxnId="{C27F4CC0-E89F-4A0A-BF08-AEB9501E317C}">
      <dgm:prSet/>
      <dgm:spPr/>
      <dgm:t>
        <a:bodyPr/>
        <a:lstStyle/>
        <a:p>
          <a:pPr rtl="1"/>
          <a:endParaRPr lang="he-IL"/>
        </a:p>
      </dgm:t>
    </dgm:pt>
    <dgm:pt modelId="{02F719C1-9D23-429D-A70B-4C20E70F3AB7}" type="sibTrans" cxnId="{C27F4CC0-E89F-4A0A-BF08-AEB9501E317C}">
      <dgm:prSet/>
      <dgm:spPr/>
      <dgm:t>
        <a:bodyPr/>
        <a:lstStyle/>
        <a:p>
          <a:pPr rtl="1"/>
          <a:endParaRPr lang="he-IL"/>
        </a:p>
      </dgm:t>
    </dgm:pt>
    <dgm:pt modelId="{3DC47E7C-A8DA-4ECA-8650-7F085598935C}">
      <dgm:prSet/>
      <dgm:spPr/>
      <dgm:t>
        <a:bodyPr/>
        <a:lstStyle/>
        <a:p>
          <a:pPr rtl="0"/>
          <a:r>
            <a:rPr lang="he-IL" dirty="0"/>
            <a:t>שליחת מייל למזמין לביצוע ק.ט</a:t>
          </a:r>
        </a:p>
      </dgm:t>
    </dgm:pt>
    <dgm:pt modelId="{27ACC526-89F1-4739-B840-0D890CFC8DB5}" type="parTrans" cxnId="{92C3289F-6EBB-4553-819B-32DD156BEBEB}">
      <dgm:prSet/>
      <dgm:spPr/>
      <dgm:t>
        <a:bodyPr/>
        <a:lstStyle/>
        <a:p>
          <a:pPr rtl="1"/>
          <a:endParaRPr lang="he-IL"/>
        </a:p>
      </dgm:t>
    </dgm:pt>
    <dgm:pt modelId="{241C0651-A5E3-46FB-A8CE-755C3AC238DB}" type="sibTrans" cxnId="{92C3289F-6EBB-4553-819B-32DD156BEBEB}">
      <dgm:prSet/>
      <dgm:spPr/>
      <dgm:t>
        <a:bodyPr/>
        <a:lstStyle/>
        <a:p>
          <a:pPr rtl="1"/>
          <a:endParaRPr lang="he-IL"/>
        </a:p>
      </dgm:t>
    </dgm:pt>
    <dgm:pt modelId="{D464FE3B-7C08-4A2A-B4F3-39D0947491BC}">
      <dgm:prSet/>
      <dgm:spPr/>
      <dgm:t>
        <a:bodyPr/>
        <a:lstStyle/>
        <a:p>
          <a:pPr rtl="0"/>
          <a:r>
            <a:rPr lang="he-IL" dirty="0"/>
            <a:t>הוצאת תזכורת למזמין לביצוע ק.ט</a:t>
          </a:r>
        </a:p>
      </dgm:t>
    </dgm:pt>
    <dgm:pt modelId="{8FD85AB0-2AFC-4058-9057-9A0524C43940}" type="parTrans" cxnId="{1B1D3B73-048C-4759-A481-CC041E6506E7}">
      <dgm:prSet/>
      <dgm:spPr/>
      <dgm:t>
        <a:bodyPr/>
        <a:lstStyle/>
        <a:p>
          <a:pPr rtl="1"/>
          <a:endParaRPr lang="he-IL"/>
        </a:p>
      </dgm:t>
    </dgm:pt>
    <dgm:pt modelId="{8A7C1424-2665-4C30-90DB-8803267CEEE6}" type="sibTrans" cxnId="{1B1D3B73-048C-4759-A481-CC041E6506E7}">
      <dgm:prSet/>
      <dgm:spPr/>
      <dgm:t>
        <a:bodyPr/>
        <a:lstStyle/>
        <a:p>
          <a:pPr rtl="1"/>
          <a:endParaRPr lang="he-IL"/>
        </a:p>
      </dgm:t>
    </dgm:pt>
    <dgm:pt modelId="{E9B0FF98-D2EE-4B7A-AF85-0C0C08990B0E}">
      <dgm:prSet/>
      <dgm:spPr/>
      <dgm:t>
        <a:bodyPr/>
        <a:lstStyle/>
        <a:p>
          <a:pPr rtl="1"/>
          <a:r>
            <a:rPr lang="he-IL" dirty="0"/>
            <a:t>חשבונית מוקלדת ידנית</a:t>
          </a:r>
        </a:p>
      </dgm:t>
    </dgm:pt>
    <dgm:pt modelId="{1F63F1A6-AB03-4868-9296-3784A2B4B7B0}" type="parTrans" cxnId="{8BB826E2-A464-4CA7-8EC3-D9213E7D3F13}">
      <dgm:prSet/>
      <dgm:spPr/>
      <dgm:t>
        <a:bodyPr/>
        <a:lstStyle/>
        <a:p>
          <a:pPr rtl="1"/>
          <a:endParaRPr lang="he-IL"/>
        </a:p>
      </dgm:t>
    </dgm:pt>
    <dgm:pt modelId="{41720443-3048-454B-AEAA-3548C6C126AE}" type="sibTrans" cxnId="{8BB826E2-A464-4CA7-8EC3-D9213E7D3F13}">
      <dgm:prSet/>
      <dgm:spPr/>
      <dgm:t>
        <a:bodyPr/>
        <a:lstStyle/>
        <a:p>
          <a:pPr rtl="1"/>
          <a:endParaRPr lang="he-IL"/>
        </a:p>
      </dgm:t>
    </dgm:pt>
    <dgm:pt modelId="{9C537A0A-201B-4948-A7FE-B9DC2902C8FE}" type="asst">
      <dgm:prSet/>
      <dgm:spPr/>
      <dgm:t>
        <a:bodyPr/>
        <a:lstStyle/>
        <a:p>
          <a:pPr rtl="0"/>
          <a:r>
            <a:rPr lang="he-IL" dirty="0"/>
            <a:t>עיכוב בתשלום לספק</a:t>
          </a:r>
        </a:p>
      </dgm:t>
    </dgm:pt>
    <dgm:pt modelId="{7FE3F2D9-1E4F-4472-90CE-37261C05BCE7}" type="parTrans" cxnId="{86679566-89AF-402B-8D2C-30D5A7212E7F}">
      <dgm:prSet/>
      <dgm:spPr/>
      <dgm:t>
        <a:bodyPr/>
        <a:lstStyle/>
        <a:p>
          <a:pPr rtl="1"/>
          <a:endParaRPr lang="he-IL"/>
        </a:p>
      </dgm:t>
    </dgm:pt>
    <dgm:pt modelId="{311CFAAE-1ED1-4B42-B3B8-F0BE15B5F7E2}" type="sibTrans" cxnId="{86679566-89AF-402B-8D2C-30D5A7212E7F}">
      <dgm:prSet/>
      <dgm:spPr/>
      <dgm:t>
        <a:bodyPr/>
        <a:lstStyle/>
        <a:p>
          <a:pPr rtl="1"/>
          <a:endParaRPr lang="he-IL"/>
        </a:p>
      </dgm:t>
    </dgm:pt>
    <dgm:pt modelId="{0DEAA96A-76DC-49EC-A0A1-5AD0D946659D}" type="asst">
      <dgm:prSet/>
      <dgm:spPr/>
      <dgm:t>
        <a:bodyPr/>
        <a:lstStyle/>
        <a:p>
          <a:pPr rtl="0"/>
          <a:r>
            <a:rPr lang="he-IL" dirty="0"/>
            <a:t>עבודה כפולה של בקרית הרכש</a:t>
          </a:r>
        </a:p>
      </dgm:t>
    </dgm:pt>
    <dgm:pt modelId="{46F41F99-3C13-41BB-BBC5-3E328A699E08}" type="parTrans" cxnId="{E8FA04E9-8B41-4D75-AB8E-F5B0CB7D2510}">
      <dgm:prSet/>
      <dgm:spPr/>
      <dgm:t>
        <a:bodyPr/>
        <a:lstStyle/>
        <a:p>
          <a:pPr rtl="1"/>
          <a:endParaRPr lang="he-IL"/>
        </a:p>
      </dgm:t>
    </dgm:pt>
    <dgm:pt modelId="{7BF788A1-6052-43C4-8A1C-468FEE671465}" type="sibTrans" cxnId="{E8FA04E9-8B41-4D75-AB8E-F5B0CB7D2510}">
      <dgm:prSet/>
      <dgm:spPr/>
      <dgm:t>
        <a:bodyPr/>
        <a:lstStyle/>
        <a:p>
          <a:pPr rtl="1"/>
          <a:endParaRPr lang="he-IL"/>
        </a:p>
      </dgm:t>
    </dgm:pt>
    <dgm:pt modelId="{83DE0F1F-F561-4A27-94FF-B6429DEC4D9D}" type="pres">
      <dgm:prSet presAssocID="{377CF5AC-7EF7-4F70-B944-A30AEF7C03CB}" presName="hierChild1" presStyleCnt="0">
        <dgm:presLayoutVars>
          <dgm:orgChart val="1"/>
          <dgm:chPref val="1"/>
          <dgm:dir val="rev"/>
          <dgm:animOne val="branch"/>
          <dgm:animLvl val="lvl"/>
          <dgm:resizeHandles/>
        </dgm:presLayoutVars>
      </dgm:prSet>
      <dgm:spPr/>
    </dgm:pt>
    <dgm:pt modelId="{04A1CCD3-31FE-4013-8E20-7C7E520079F1}" type="pres">
      <dgm:prSet presAssocID="{3B207BE9-83BF-4DD9-A443-27A488D72F53}" presName="hierRoot1" presStyleCnt="0">
        <dgm:presLayoutVars>
          <dgm:hierBranch val="init"/>
        </dgm:presLayoutVars>
      </dgm:prSet>
      <dgm:spPr/>
    </dgm:pt>
    <dgm:pt modelId="{F0178952-557A-4C11-8C5E-620728EAA096}" type="pres">
      <dgm:prSet presAssocID="{3B207BE9-83BF-4DD9-A443-27A488D72F53}" presName="rootComposite1" presStyleCnt="0"/>
      <dgm:spPr/>
    </dgm:pt>
    <dgm:pt modelId="{C3D1DA61-AF7F-4AFB-B31F-14BB3C179843}" type="pres">
      <dgm:prSet presAssocID="{3B207BE9-83BF-4DD9-A443-27A488D72F53}" presName="rootText1" presStyleLbl="node0" presStyleIdx="0" presStyleCnt="1" custScaleX="267243" custScaleY="518118" custLinFactY="-200000" custLinFactNeighborY="-292752">
        <dgm:presLayoutVars>
          <dgm:chPref val="3"/>
        </dgm:presLayoutVars>
      </dgm:prSet>
      <dgm:spPr/>
    </dgm:pt>
    <dgm:pt modelId="{9BB38A56-7EBE-4B8E-88FE-59CC514B3121}" type="pres">
      <dgm:prSet presAssocID="{3B207BE9-83BF-4DD9-A443-27A488D72F53}" presName="rootConnector1" presStyleLbl="node1" presStyleIdx="0" presStyleCnt="0"/>
      <dgm:spPr/>
    </dgm:pt>
    <dgm:pt modelId="{553218F5-3CFE-4106-A10E-A935D4A6603F}" type="pres">
      <dgm:prSet presAssocID="{3B207BE9-83BF-4DD9-A443-27A488D72F53}" presName="hierChild2" presStyleCnt="0"/>
      <dgm:spPr/>
    </dgm:pt>
    <dgm:pt modelId="{C4BC15C9-9AAC-4B69-9461-9BB042221807}" type="pres">
      <dgm:prSet presAssocID="{F109B1E5-E77D-411B-9487-97F999A770B8}" presName="Name66" presStyleLbl="parChTrans1D2" presStyleIdx="0" presStyleCnt="1"/>
      <dgm:spPr/>
    </dgm:pt>
    <dgm:pt modelId="{F4BC8F6F-9DDF-465A-B3F6-985FD51799EA}" type="pres">
      <dgm:prSet presAssocID="{90F669D9-280A-474A-804B-4A443E981653}" presName="hierRoot2" presStyleCnt="0">
        <dgm:presLayoutVars>
          <dgm:hierBranch val="init"/>
        </dgm:presLayoutVars>
      </dgm:prSet>
      <dgm:spPr/>
    </dgm:pt>
    <dgm:pt modelId="{8F0B08BB-D844-4EB1-AA3A-F444623EE931}" type="pres">
      <dgm:prSet presAssocID="{90F669D9-280A-474A-804B-4A443E981653}" presName="rootComposite" presStyleCnt="0"/>
      <dgm:spPr/>
    </dgm:pt>
    <dgm:pt modelId="{33C7FDCD-8990-4514-B4AB-488E9E445F45}" type="pres">
      <dgm:prSet presAssocID="{90F669D9-280A-474A-804B-4A443E981653}" presName="rootText" presStyleLbl="node2" presStyleIdx="0" presStyleCnt="1" custScaleX="267243" custScaleY="518118" custLinFactY="-200000" custLinFactNeighborX="-11740" custLinFactNeighborY="-292752">
        <dgm:presLayoutVars>
          <dgm:chPref val="3"/>
        </dgm:presLayoutVars>
      </dgm:prSet>
      <dgm:spPr/>
    </dgm:pt>
    <dgm:pt modelId="{F2BC1BD6-DAE5-4BF3-A6F7-9C576143133D}" type="pres">
      <dgm:prSet presAssocID="{90F669D9-280A-474A-804B-4A443E981653}" presName="rootConnector" presStyleLbl="node2" presStyleIdx="0" presStyleCnt="1"/>
      <dgm:spPr/>
    </dgm:pt>
    <dgm:pt modelId="{27E06608-6A6A-42A4-ACBC-5D04168A3B58}" type="pres">
      <dgm:prSet presAssocID="{90F669D9-280A-474A-804B-4A443E981653}" presName="hierChild4" presStyleCnt="0"/>
      <dgm:spPr/>
    </dgm:pt>
    <dgm:pt modelId="{83695019-5598-4849-A391-A17924308883}" type="pres">
      <dgm:prSet presAssocID="{3FB8CA64-36A0-4109-8912-F68F6A012FD5}" presName="Name66" presStyleLbl="parChTrans1D3" presStyleIdx="0" presStyleCnt="2"/>
      <dgm:spPr/>
    </dgm:pt>
    <dgm:pt modelId="{B8814A64-7C6D-4E81-8A18-8462B528ECAE}" type="pres">
      <dgm:prSet presAssocID="{5F7FDBF3-1C83-474B-BA95-C620FEEEE0A7}" presName="hierRoot2" presStyleCnt="0">
        <dgm:presLayoutVars>
          <dgm:hierBranch val="init"/>
        </dgm:presLayoutVars>
      </dgm:prSet>
      <dgm:spPr/>
    </dgm:pt>
    <dgm:pt modelId="{38C87E13-0DAD-4AA7-9045-21584D5E8BC5}" type="pres">
      <dgm:prSet presAssocID="{5F7FDBF3-1C83-474B-BA95-C620FEEEE0A7}" presName="rootComposite" presStyleCnt="0"/>
      <dgm:spPr/>
    </dgm:pt>
    <dgm:pt modelId="{FDFB04E4-14A7-4F81-B0A2-EF8EF43258EB}" type="pres">
      <dgm:prSet presAssocID="{5F7FDBF3-1C83-474B-BA95-C620FEEEE0A7}" presName="rootText" presStyleLbl="node3" presStyleIdx="0" presStyleCnt="2" custScaleX="267243" custScaleY="518118" custLinFactY="-100000" custLinFactNeighborX="-23480" custLinFactNeighborY="-184329">
        <dgm:presLayoutVars>
          <dgm:chPref val="3"/>
        </dgm:presLayoutVars>
      </dgm:prSet>
      <dgm:spPr/>
    </dgm:pt>
    <dgm:pt modelId="{7D6662B3-47DC-44D1-A625-A30C3C3CB72C}" type="pres">
      <dgm:prSet presAssocID="{5F7FDBF3-1C83-474B-BA95-C620FEEEE0A7}" presName="rootConnector" presStyleLbl="node3" presStyleIdx="0" presStyleCnt="2"/>
      <dgm:spPr/>
    </dgm:pt>
    <dgm:pt modelId="{AACFBE8B-1F99-4D08-9FEC-AB2A6AD558E0}" type="pres">
      <dgm:prSet presAssocID="{5F7FDBF3-1C83-474B-BA95-C620FEEEE0A7}" presName="hierChild4" presStyleCnt="0"/>
      <dgm:spPr/>
    </dgm:pt>
    <dgm:pt modelId="{28E80F29-EAE6-4499-BF50-381E63FD44FC}" type="pres">
      <dgm:prSet presAssocID="{57304FC2-77B9-48CA-81E0-79CBAB77BDCA}" presName="Name66" presStyleLbl="parChTrans1D4" presStyleIdx="0" presStyleCnt="11"/>
      <dgm:spPr/>
    </dgm:pt>
    <dgm:pt modelId="{0F2161EF-2DE8-4E2F-AF01-D6FF92DC7B2F}" type="pres">
      <dgm:prSet presAssocID="{3BE55B58-E341-4347-A708-1F15A93D878E}" presName="hierRoot2" presStyleCnt="0">
        <dgm:presLayoutVars>
          <dgm:hierBranch val="init"/>
        </dgm:presLayoutVars>
      </dgm:prSet>
      <dgm:spPr/>
    </dgm:pt>
    <dgm:pt modelId="{9EDE82BB-7282-499C-86DB-90117CAB6AC2}" type="pres">
      <dgm:prSet presAssocID="{3BE55B58-E341-4347-A708-1F15A93D878E}" presName="rootComposite" presStyleCnt="0"/>
      <dgm:spPr/>
    </dgm:pt>
    <dgm:pt modelId="{C8E6B108-D1C3-4BC3-9D25-D170669C9D28}" type="pres">
      <dgm:prSet presAssocID="{3BE55B58-E341-4347-A708-1F15A93D878E}" presName="rootText" presStyleLbl="node4" presStyleIdx="0" presStyleCnt="9" custScaleX="267243" custScaleY="518118" custLinFactY="-100000" custLinFactNeighborX="-61140" custLinFactNeighborY="-184793">
        <dgm:presLayoutVars>
          <dgm:chPref val="3"/>
        </dgm:presLayoutVars>
      </dgm:prSet>
      <dgm:spPr/>
    </dgm:pt>
    <dgm:pt modelId="{06BF0906-46CC-4F81-8969-A5E8277FFB70}" type="pres">
      <dgm:prSet presAssocID="{3BE55B58-E341-4347-A708-1F15A93D878E}" presName="rootConnector" presStyleLbl="node4" presStyleIdx="0" presStyleCnt="9"/>
      <dgm:spPr/>
    </dgm:pt>
    <dgm:pt modelId="{60272251-6096-49A0-A0D5-605648AB1BAB}" type="pres">
      <dgm:prSet presAssocID="{3BE55B58-E341-4347-A708-1F15A93D878E}" presName="hierChild4" presStyleCnt="0"/>
      <dgm:spPr/>
    </dgm:pt>
    <dgm:pt modelId="{34D073D9-D646-4737-A456-97E95D6A6E1E}" type="pres">
      <dgm:prSet presAssocID="{16504F5F-BC74-404B-9364-090E35AE27E9}" presName="Name66" presStyleLbl="parChTrans1D4" presStyleIdx="1" presStyleCnt="11"/>
      <dgm:spPr/>
    </dgm:pt>
    <dgm:pt modelId="{D53E22EF-F75F-40D1-847F-913B64167382}" type="pres">
      <dgm:prSet presAssocID="{2E340CB6-ED62-4D81-BEA9-26D09DA95F18}" presName="hierRoot2" presStyleCnt="0">
        <dgm:presLayoutVars>
          <dgm:hierBranch val="init"/>
        </dgm:presLayoutVars>
      </dgm:prSet>
      <dgm:spPr/>
    </dgm:pt>
    <dgm:pt modelId="{7E7CABC9-AF36-427A-A890-DC7C76D030CC}" type="pres">
      <dgm:prSet presAssocID="{2E340CB6-ED62-4D81-BEA9-26D09DA95F18}" presName="rootComposite" presStyleCnt="0"/>
      <dgm:spPr/>
    </dgm:pt>
    <dgm:pt modelId="{76E2DA0A-EB64-4F90-95EC-BBD3934488CD}" type="pres">
      <dgm:prSet presAssocID="{2E340CB6-ED62-4D81-BEA9-26D09DA95F18}" presName="rootText" presStyleLbl="node4" presStyleIdx="1" presStyleCnt="9" custScaleX="267243" custScaleY="518118" custLinFactX="-47933" custLinFactY="-100252" custLinFactNeighborX="-100000" custLinFactNeighborY="-200000">
        <dgm:presLayoutVars>
          <dgm:chPref val="3"/>
        </dgm:presLayoutVars>
      </dgm:prSet>
      <dgm:spPr/>
    </dgm:pt>
    <dgm:pt modelId="{68F7F52E-7B23-4916-9B4F-E7EC973C4974}" type="pres">
      <dgm:prSet presAssocID="{2E340CB6-ED62-4D81-BEA9-26D09DA95F18}" presName="rootConnector" presStyleLbl="node4" presStyleIdx="1" presStyleCnt="9"/>
      <dgm:spPr/>
    </dgm:pt>
    <dgm:pt modelId="{C127E635-5F28-4574-A4B6-EBC2BEAA87BF}" type="pres">
      <dgm:prSet presAssocID="{2E340CB6-ED62-4D81-BEA9-26D09DA95F18}" presName="hierChild4" presStyleCnt="0"/>
      <dgm:spPr/>
    </dgm:pt>
    <dgm:pt modelId="{E25EA2F1-F667-4271-8587-29E158EA7FBF}" type="pres">
      <dgm:prSet presAssocID="{DFD42ACE-2D3F-4205-99A4-83501CD15A30}" presName="Name66" presStyleLbl="parChTrans1D4" presStyleIdx="2" presStyleCnt="11"/>
      <dgm:spPr/>
    </dgm:pt>
    <dgm:pt modelId="{2559DE8D-DB6C-4F87-9D89-87F72D282446}" type="pres">
      <dgm:prSet presAssocID="{1B14544B-EA0E-48B3-B087-D22F794E6F56}" presName="hierRoot2" presStyleCnt="0">
        <dgm:presLayoutVars>
          <dgm:hierBranch val="init"/>
        </dgm:presLayoutVars>
      </dgm:prSet>
      <dgm:spPr/>
    </dgm:pt>
    <dgm:pt modelId="{A7492FFD-C1B3-47E2-A66B-F4D05CD406AC}" type="pres">
      <dgm:prSet presAssocID="{1B14544B-EA0E-48B3-B087-D22F794E6F56}" presName="rootComposite" presStyleCnt="0"/>
      <dgm:spPr/>
    </dgm:pt>
    <dgm:pt modelId="{A117D241-E6B8-4841-92BC-3B8678ACF936}" type="pres">
      <dgm:prSet presAssocID="{1B14544B-EA0E-48B3-B087-D22F794E6F56}" presName="rootText" presStyleLbl="node4" presStyleIdx="2" presStyleCnt="9" custScaleX="267243" custScaleY="518118" custLinFactX="-99589" custLinFactY="-100252" custLinFactNeighborX="-100000" custLinFactNeighborY="-200000">
        <dgm:presLayoutVars>
          <dgm:chPref val="3"/>
        </dgm:presLayoutVars>
      </dgm:prSet>
      <dgm:spPr/>
    </dgm:pt>
    <dgm:pt modelId="{A1C5C9AB-4669-4DB4-B859-ACE28D930200}" type="pres">
      <dgm:prSet presAssocID="{1B14544B-EA0E-48B3-B087-D22F794E6F56}" presName="rootConnector" presStyleLbl="node4" presStyleIdx="2" presStyleCnt="9"/>
      <dgm:spPr/>
    </dgm:pt>
    <dgm:pt modelId="{E1EFC9BC-D7F0-45C8-BBBD-918F69154F64}" type="pres">
      <dgm:prSet presAssocID="{1B14544B-EA0E-48B3-B087-D22F794E6F56}" presName="hierChild4" presStyleCnt="0"/>
      <dgm:spPr/>
    </dgm:pt>
    <dgm:pt modelId="{17F7D2DD-51DA-438A-9D86-9537C8FFAA9E}" type="pres">
      <dgm:prSet presAssocID="{1B14544B-EA0E-48B3-B087-D22F794E6F56}" presName="hierChild5" presStyleCnt="0"/>
      <dgm:spPr/>
    </dgm:pt>
    <dgm:pt modelId="{08D78DD7-6D37-4EF0-9619-F748E2806CF3}" type="pres">
      <dgm:prSet presAssocID="{2E340CB6-ED62-4D81-BEA9-26D09DA95F18}" presName="hierChild5" presStyleCnt="0"/>
      <dgm:spPr/>
    </dgm:pt>
    <dgm:pt modelId="{52139643-ED58-483F-9BFE-E84AD7EFA763}" type="pres">
      <dgm:prSet presAssocID="{C6919056-47F0-42EC-ACC9-6A8855133F3C}" presName="Name66" presStyleLbl="parChTrans1D4" presStyleIdx="3" presStyleCnt="11"/>
      <dgm:spPr/>
    </dgm:pt>
    <dgm:pt modelId="{93F15874-AD54-43DB-9F47-173319ABA037}" type="pres">
      <dgm:prSet presAssocID="{C26ABDAB-3334-403E-A7AB-7F3C16DEC422}" presName="hierRoot2" presStyleCnt="0">
        <dgm:presLayoutVars>
          <dgm:hierBranch val="init"/>
        </dgm:presLayoutVars>
      </dgm:prSet>
      <dgm:spPr/>
    </dgm:pt>
    <dgm:pt modelId="{C66E28AA-3C2B-4C26-9851-9A75FADE81FF}" type="pres">
      <dgm:prSet presAssocID="{C26ABDAB-3334-403E-A7AB-7F3C16DEC422}" presName="rootComposite" presStyleCnt="0"/>
      <dgm:spPr/>
    </dgm:pt>
    <dgm:pt modelId="{E2952403-3FB0-45F6-8B70-CCC49BDC4F84}" type="pres">
      <dgm:prSet presAssocID="{C26ABDAB-3334-403E-A7AB-7F3C16DEC422}" presName="rootText" presStyleLbl="node4" presStyleIdx="3" presStyleCnt="9" custScaleX="267243" custScaleY="518118" custLinFactX="-47933" custLinFactY="-100000" custLinFactNeighborX="-100000" custLinFactNeighborY="-146352">
        <dgm:presLayoutVars>
          <dgm:chPref val="3"/>
        </dgm:presLayoutVars>
      </dgm:prSet>
      <dgm:spPr/>
    </dgm:pt>
    <dgm:pt modelId="{0DF77A38-CB74-4B26-9F00-F4455604DB8A}" type="pres">
      <dgm:prSet presAssocID="{C26ABDAB-3334-403E-A7AB-7F3C16DEC422}" presName="rootConnector" presStyleLbl="node4" presStyleIdx="3" presStyleCnt="9"/>
      <dgm:spPr/>
    </dgm:pt>
    <dgm:pt modelId="{D0A8E8FD-71C2-4A1F-AA8F-2B41A2770502}" type="pres">
      <dgm:prSet presAssocID="{C26ABDAB-3334-403E-A7AB-7F3C16DEC422}" presName="hierChild4" presStyleCnt="0"/>
      <dgm:spPr/>
    </dgm:pt>
    <dgm:pt modelId="{F59DFA14-6F96-47B4-A544-4E0262B27E97}" type="pres">
      <dgm:prSet presAssocID="{27ACC526-89F1-4739-B840-0D890CFC8DB5}" presName="Name66" presStyleLbl="parChTrans1D4" presStyleIdx="4" presStyleCnt="11"/>
      <dgm:spPr/>
    </dgm:pt>
    <dgm:pt modelId="{01D06835-744B-44AF-9F93-9BAF1E826218}" type="pres">
      <dgm:prSet presAssocID="{3DC47E7C-A8DA-4ECA-8650-7F085598935C}" presName="hierRoot2" presStyleCnt="0">
        <dgm:presLayoutVars>
          <dgm:hierBranch val="init"/>
        </dgm:presLayoutVars>
      </dgm:prSet>
      <dgm:spPr/>
    </dgm:pt>
    <dgm:pt modelId="{1F186FA3-1F0A-485A-B527-651333A2782A}" type="pres">
      <dgm:prSet presAssocID="{3DC47E7C-A8DA-4ECA-8650-7F085598935C}" presName="rootComposite" presStyleCnt="0"/>
      <dgm:spPr/>
    </dgm:pt>
    <dgm:pt modelId="{6AEF2CC3-2DD3-4228-B0C0-8866BF373513}" type="pres">
      <dgm:prSet presAssocID="{3DC47E7C-A8DA-4ECA-8650-7F085598935C}" presName="rootText" presStyleLbl="node4" presStyleIdx="4" presStyleCnt="9" custScaleX="267243" custScaleY="518118" custLinFactX="-99589" custLinFactY="-100000" custLinFactNeighborX="-100000" custLinFactNeighborY="-146352">
        <dgm:presLayoutVars>
          <dgm:chPref val="3"/>
        </dgm:presLayoutVars>
      </dgm:prSet>
      <dgm:spPr/>
    </dgm:pt>
    <dgm:pt modelId="{BB8C9828-DAC5-4B18-945F-EE4EF41A23D2}" type="pres">
      <dgm:prSet presAssocID="{3DC47E7C-A8DA-4ECA-8650-7F085598935C}" presName="rootConnector" presStyleLbl="node4" presStyleIdx="4" presStyleCnt="9"/>
      <dgm:spPr/>
    </dgm:pt>
    <dgm:pt modelId="{B3FC880D-410B-4A21-B8F4-E9BE409EBD4C}" type="pres">
      <dgm:prSet presAssocID="{3DC47E7C-A8DA-4ECA-8650-7F085598935C}" presName="hierChild4" presStyleCnt="0"/>
      <dgm:spPr/>
    </dgm:pt>
    <dgm:pt modelId="{BB435B5F-4C61-4C87-800D-AA5FA5050A53}" type="pres">
      <dgm:prSet presAssocID="{8FD85AB0-2AFC-4058-9057-9A0524C43940}" presName="Name66" presStyleLbl="parChTrans1D4" presStyleIdx="5" presStyleCnt="11"/>
      <dgm:spPr/>
    </dgm:pt>
    <dgm:pt modelId="{DBA84A5A-0D74-45B3-BB0D-2AB98BCAE62F}" type="pres">
      <dgm:prSet presAssocID="{D464FE3B-7C08-4A2A-B4F3-39D0947491BC}" presName="hierRoot2" presStyleCnt="0">
        <dgm:presLayoutVars>
          <dgm:hierBranch val="init"/>
        </dgm:presLayoutVars>
      </dgm:prSet>
      <dgm:spPr/>
    </dgm:pt>
    <dgm:pt modelId="{96944695-34F2-4CD5-AD00-FB67C60A6891}" type="pres">
      <dgm:prSet presAssocID="{D464FE3B-7C08-4A2A-B4F3-39D0947491BC}" presName="rootComposite" presStyleCnt="0"/>
      <dgm:spPr/>
    </dgm:pt>
    <dgm:pt modelId="{2A27216D-6FA6-46B2-8AF3-1F81DFB9E7FA}" type="pres">
      <dgm:prSet presAssocID="{D464FE3B-7C08-4A2A-B4F3-39D0947491BC}" presName="rootText" presStyleLbl="node4" presStyleIdx="5" presStyleCnt="9" custScaleX="268017" custScaleY="518118" custLinFactX="-185128" custLinFactY="-132213" custLinFactNeighborX="-200000" custLinFactNeighborY="-200000">
        <dgm:presLayoutVars>
          <dgm:chPref val="3"/>
        </dgm:presLayoutVars>
      </dgm:prSet>
      <dgm:spPr/>
    </dgm:pt>
    <dgm:pt modelId="{7DBC0580-5C22-497D-A66A-640670F67AC5}" type="pres">
      <dgm:prSet presAssocID="{D464FE3B-7C08-4A2A-B4F3-39D0947491BC}" presName="rootConnector" presStyleLbl="node4" presStyleIdx="5" presStyleCnt="9"/>
      <dgm:spPr/>
    </dgm:pt>
    <dgm:pt modelId="{0B53A633-CA18-45A6-ADBD-28B213526EBB}" type="pres">
      <dgm:prSet presAssocID="{D464FE3B-7C08-4A2A-B4F3-39D0947491BC}" presName="hierChild4" presStyleCnt="0"/>
      <dgm:spPr/>
    </dgm:pt>
    <dgm:pt modelId="{DB3DB660-26BF-4E12-A0D0-69F0A93529AF}" type="pres">
      <dgm:prSet presAssocID="{1F63F1A6-AB03-4868-9296-3784A2B4B7B0}" presName="Name66" presStyleLbl="parChTrans1D4" presStyleIdx="6" presStyleCnt="11" custSzX="1759616" custSzY="155782"/>
      <dgm:spPr/>
    </dgm:pt>
    <dgm:pt modelId="{989660FB-5557-471A-9794-1B5F68549629}" type="pres">
      <dgm:prSet presAssocID="{E9B0FF98-D2EE-4B7A-AF85-0C0C08990B0E}" presName="hierRoot2" presStyleCnt="0">
        <dgm:presLayoutVars>
          <dgm:hierBranch val="init"/>
        </dgm:presLayoutVars>
      </dgm:prSet>
      <dgm:spPr/>
    </dgm:pt>
    <dgm:pt modelId="{F4436A6D-C0E0-4852-9360-3126145D2174}" type="pres">
      <dgm:prSet presAssocID="{E9B0FF98-D2EE-4B7A-AF85-0C0C08990B0E}" presName="rootComposite" presStyleCnt="0"/>
      <dgm:spPr/>
    </dgm:pt>
    <dgm:pt modelId="{430B3ADB-3F68-4FE2-821D-EF2F1E306ACF}" type="pres">
      <dgm:prSet presAssocID="{E9B0FF98-D2EE-4B7A-AF85-0C0C08990B0E}" presName="rootText" presStyleLbl="node4" presStyleIdx="6" presStyleCnt="9" custScaleX="267243" custScaleY="518118" custLinFactY="-100000" custLinFactNeighborX="23899" custLinFactNeighborY="-188312">
        <dgm:presLayoutVars>
          <dgm:chPref val="3"/>
        </dgm:presLayoutVars>
      </dgm:prSet>
      <dgm:spPr/>
    </dgm:pt>
    <dgm:pt modelId="{48E46A28-CD71-4645-A637-1A98E7DA9CCD}" type="pres">
      <dgm:prSet presAssocID="{E9B0FF98-D2EE-4B7A-AF85-0C0C08990B0E}" presName="rootConnector" presStyleLbl="node4" presStyleIdx="6" presStyleCnt="9"/>
      <dgm:spPr/>
    </dgm:pt>
    <dgm:pt modelId="{F7851CB7-E8CA-4745-BE42-CFE32080A956}" type="pres">
      <dgm:prSet presAssocID="{E9B0FF98-D2EE-4B7A-AF85-0C0C08990B0E}" presName="hierChild4" presStyleCnt="0"/>
      <dgm:spPr/>
    </dgm:pt>
    <dgm:pt modelId="{CB6E68DC-8956-45D7-AE2F-D3FA71E62EB0}" type="pres">
      <dgm:prSet presAssocID="{E9B0FF98-D2EE-4B7A-AF85-0C0C08990B0E}" presName="hierChild5" presStyleCnt="0"/>
      <dgm:spPr/>
    </dgm:pt>
    <dgm:pt modelId="{1E449768-7E75-4363-891F-D3533AF78B14}" type="pres">
      <dgm:prSet presAssocID="{D464FE3B-7C08-4A2A-B4F3-39D0947491BC}" presName="hierChild5" presStyleCnt="0"/>
      <dgm:spPr/>
    </dgm:pt>
    <dgm:pt modelId="{3EC3CBB8-A528-4106-BD03-E5C0DD36D602}" type="pres">
      <dgm:prSet presAssocID="{7FE3F2D9-1E4F-4472-90CE-37261C05BCE7}" presName="Name115" presStyleLbl="parChTrans1D4" presStyleIdx="7" presStyleCnt="11"/>
      <dgm:spPr/>
    </dgm:pt>
    <dgm:pt modelId="{95C98762-B890-4236-9C56-A9A05FEC4419}" type="pres">
      <dgm:prSet presAssocID="{9C537A0A-201B-4948-A7FE-B9DC2902C8FE}" presName="hierRoot3" presStyleCnt="0">
        <dgm:presLayoutVars>
          <dgm:hierBranch val="init"/>
        </dgm:presLayoutVars>
      </dgm:prSet>
      <dgm:spPr/>
    </dgm:pt>
    <dgm:pt modelId="{1BF77871-05E9-4E30-9C87-FB824D6C58F0}" type="pres">
      <dgm:prSet presAssocID="{9C537A0A-201B-4948-A7FE-B9DC2902C8FE}" presName="rootComposite3" presStyleCnt="0"/>
      <dgm:spPr/>
    </dgm:pt>
    <dgm:pt modelId="{16620B2C-B66B-4E97-87FB-3D83ED397E0A}" type="pres">
      <dgm:prSet presAssocID="{9C537A0A-201B-4948-A7FE-B9DC2902C8FE}" presName="rootText3" presStyleLbl="asst4" presStyleIdx="0" presStyleCnt="2" custScaleX="267243" custScaleY="518117" custLinFactX="-16715" custLinFactY="300000" custLinFactNeighborX="-100000" custLinFactNeighborY="386957">
        <dgm:presLayoutVars>
          <dgm:chPref val="3"/>
        </dgm:presLayoutVars>
      </dgm:prSet>
      <dgm:spPr/>
    </dgm:pt>
    <dgm:pt modelId="{B3706D2E-694D-49D6-A14A-32B105DB19FD}" type="pres">
      <dgm:prSet presAssocID="{9C537A0A-201B-4948-A7FE-B9DC2902C8FE}" presName="rootConnector3" presStyleLbl="asst4" presStyleIdx="0" presStyleCnt="2"/>
      <dgm:spPr/>
    </dgm:pt>
    <dgm:pt modelId="{CA4D281B-492D-4297-8F67-628245D69D2C}" type="pres">
      <dgm:prSet presAssocID="{9C537A0A-201B-4948-A7FE-B9DC2902C8FE}" presName="hierChild6" presStyleCnt="0"/>
      <dgm:spPr/>
    </dgm:pt>
    <dgm:pt modelId="{96C1A9E5-A33F-4122-A333-20FC77E4D6AF}" type="pres">
      <dgm:prSet presAssocID="{9C537A0A-201B-4948-A7FE-B9DC2902C8FE}" presName="hierChild7" presStyleCnt="0"/>
      <dgm:spPr/>
    </dgm:pt>
    <dgm:pt modelId="{35D67810-53E3-48A1-A607-6E0B76E12615}" type="pres">
      <dgm:prSet presAssocID="{46F41F99-3C13-41BB-BBC5-3E328A699E08}" presName="Name115" presStyleLbl="parChTrans1D4" presStyleIdx="8" presStyleCnt="11"/>
      <dgm:spPr/>
    </dgm:pt>
    <dgm:pt modelId="{15A75B1E-0B2B-414D-875D-1DDB3206DECC}" type="pres">
      <dgm:prSet presAssocID="{0DEAA96A-76DC-49EC-A0A1-5AD0D946659D}" presName="hierRoot3" presStyleCnt="0">
        <dgm:presLayoutVars>
          <dgm:hierBranch val="init"/>
        </dgm:presLayoutVars>
      </dgm:prSet>
      <dgm:spPr/>
    </dgm:pt>
    <dgm:pt modelId="{DDC4D60D-C804-4252-91E6-6543DD85A60F}" type="pres">
      <dgm:prSet presAssocID="{0DEAA96A-76DC-49EC-A0A1-5AD0D946659D}" presName="rootComposite3" presStyleCnt="0"/>
      <dgm:spPr/>
    </dgm:pt>
    <dgm:pt modelId="{AA8BE06D-FA19-4811-A1B8-CD4C89015F78}" type="pres">
      <dgm:prSet presAssocID="{0DEAA96A-76DC-49EC-A0A1-5AD0D946659D}" presName="rootText3" presStyleLbl="asst4" presStyleIdx="1" presStyleCnt="2" custScaleX="267243" custScaleY="518117" custLinFactX="67829" custLinFactY="867411" custLinFactNeighborX="100000" custLinFactNeighborY="900000">
        <dgm:presLayoutVars>
          <dgm:chPref val="3"/>
        </dgm:presLayoutVars>
      </dgm:prSet>
      <dgm:spPr/>
    </dgm:pt>
    <dgm:pt modelId="{B8DF3051-56FE-45E8-8AA2-CE93E8208D33}" type="pres">
      <dgm:prSet presAssocID="{0DEAA96A-76DC-49EC-A0A1-5AD0D946659D}" presName="rootConnector3" presStyleLbl="asst4" presStyleIdx="1" presStyleCnt="2"/>
      <dgm:spPr/>
    </dgm:pt>
    <dgm:pt modelId="{D0CCD155-D8E6-43AB-918B-ABC81C5CBA91}" type="pres">
      <dgm:prSet presAssocID="{0DEAA96A-76DC-49EC-A0A1-5AD0D946659D}" presName="hierChild6" presStyleCnt="0"/>
      <dgm:spPr/>
    </dgm:pt>
    <dgm:pt modelId="{8FDEE43C-321C-4A29-A4BC-E9D8A3E1627F}" type="pres">
      <dgm:prSet presAssocID="{0DEAA96A-76DC-49EC-A0A1-5AD0D946659D}" presName="hierChild7" presStyleCnt="0"/>
      <dgm:spPr/>
    </dgm:pt>
    <dgm:pt modelId="{33BCBC69-E998-4E6F-998E-F515C6F2A85B}" type="pres">
      <dgm:prSet presAssocID="{3DC47E7C-A8DA-4ECA-8650-7F085598935C}" presName="hierChild5" presStyleCnt="0"/>
      <dgm:spPr/>
    </dgm:pt>
    <dgm:pt modelId="{1CDDED2F-2CD9-4D5C-93CE-B9B02A8D92B0}" type="pres">
      <dgm:prSet presAssocID="{C26ABDAB-3334-403E-A7AB-7F3C16DEC422}" presName="hierChild5" presStyleCnt="0"/>
      <dgm:spPr/>
    </dgm:pt>
    <dgm:pt modelId="{7B119A0B-AF3C-4E93-98EC-72A5648857D9}" type="pres">
      <dgm:prSet presAssocID="{3BE55B58-E341-4347-A708-1F15A93D878E}" presName="hierChild5" presStyleCnt="0"/>
      <dgm:spPr/>
    </dgm:pt>
    <dgm:pt modelId="{EEA2806E-AD8E-490B-AF9A-CD32471D55C9}" type="pres">
      <dgm:prSet presAssocID="{5F7FDBF3-1C83-474B-BA95-C620FEEEE0A7}" presName="hierChild5" presStyleCnt="0"/>
      <dgm:spPr/>
    </dgm:pt>
    <dgm:pt modelId="{5E34279A-F76D-4DDE-AE05-668103B4346E}" type="pres">
      <dgm:prSet presAssocID="{F40C37C4-B3C4-4405-AD21-82F08679AC10}" presName="Name66" presStyleLbl="parChTrans1D3" presStyleIdx="1" presStyleCnt="2"/>
      <dgm:spPr/>
    </dgm:pt>
    <dgm:pt modelId="{1E99833A-4789-4462-B2DD-87803EE675A7}" type="pres">
      <dgm:prSet presAssocID="{D315E628-0735-465D-BF25-06272EB19C3F}" presName="hierRoot2" presStyleCnt="0">
        <dgm:presLayoutVars>
          <dgm:hierBranch val="hang"/>
        </dgm:presLayoutVars>
      </dgm:prSet>
      <dgm:spPr/>
    </dgm:pt>
    <dgm:pt modelId="{D828E0F0-7E84-446B-8319-FB984A488056}" type="pres">
      <dgm:prSet presAssocID="{D315E628-0735-465D-BF25-06272EB19C3F}" presName="rootComposite" presStyleCnt="0"/>
      <dgm:spPr/>
    </dgm:pt>
    <dgm:pt modelId="{1C8697D3-F0E9-49EF-A223-619BA2327DDC}" type="pres">
      <dgm:prSet presAssocID="{D315E628-0735-465D-BF25-06272EB19C3F}" presName="rootText" presStyleLbl="node3" presStyleIdx="1" presStyleCnt="2" custScaleX="267243" custScaleY="518118" custLinFactY="-326463" custLinFactNeighborX="-23483" custLinFactNeighborY="-400000">
        <dgm:presLayoutVars>
          <dgm:chPref val="3"/>
        </dgm:presLayoutVars>
      </dgm:prSet>
      <dgm:spPr/>
    </dgm:pt>
    <dgm:pt modelId="{CCB2A667-B825-4F2A-989E-E4081EF5C09B}" type="pres">
      <dgm:prSet presAssocID="{D315E628-0735-465D-BF25-06272EB19C3F}" presName="rootConnector" presStyleLbl="node3" presStyleIdx="1" presStyleCnt="2"/>
      <dgm:spPr/>
    </dgm:pt>
    <dgm:pt modelId="{9430ECD3-0AA8-4013-AC87-A2C976CE0D9A}" type="pres">
      <dgm:prSet presAssocID="{D315E628-0735-465D-BF25-06272EB19C3F}" presName="hierChild4" presStyleCnt="0"/>
      <dgm:spPr/>
    </dgm:pt>
    <dgm:pt modelId="{94B1F88C-247A-4BA9-AA21-4E446995F2B7}" type="pres">
      <dgm:prSet presAssocID="{4B89A2AC-CEBE-4DD8-A5B0-74149E8D7515}" presName="Name47" presStyleLbl="parChTrans1D4" presStyleIdx="9" presStyleCnt="11"/>
      <dgm:spPr/>
    </dgm:pt>
    <dgm:pt modelId="{D574E960-9462-49D4-ADD4-D4FD30404F02}" type="pres">
      <dgm:prSet presAssocID="{9E919DC6-B32F-411F-AA65-E30D4B7B33D0}" presName="hierRoot2" presStyleCnt="0">
        <dgm:presLayoutVars>
          <dgm:hierBranch val="init"/>
        </dgm:presLayoutVars>
      </dgm:prSet>
      <dgm:spPr/>
    </dgm:pt>
    <dgm:pt modelId="{A5F14B1B-32F3-4F18-B287-8FCCEFE99274}" type="pres">
      <dgm:prSet presAssocID="{9E919DC6-B32F-411F-AA65-E30D4B7B33D0}" presName="rootComposite" presStyleCnt="0"/>
      <dgm:spPr/>
    </dgm:pt>
    <dgm:pt modelId="{1D77D4DE-22DF-450F-9864-A686D1C3B8BA}" type="pres">
      <dgm:prSet presAssocID="{9E919DC6-B32F-411F-AA65-E30D4B7B33D0}" presName="rootText" presStyleLbl="node4" presStyleIdx="7" presStyleCnt="9" custScaleX="267243" custScaleY="518118" custLinFactX="100000" custLinFactY="100000" custLinFactNeighborX="166536" custLinFactNeighborY="126353">
        <dgm:presLayoutVars>
          <dgm:chPref val="3"/>
        </dgm:presLayoutVars>
      </dgm:prSet>
      <dgm:spPr/>
    </dgm:pt>
    <dgm:pt modelId="{9293CCA9-3F22-493A-AA98-25950F154675}" type="pres">
      <dgm:prSet presAssocID="{9E919DC6-B32F-411F-AA65-E30D4B7B33D0}" presName="rootConnector" presStyleLbl="node4" presStyleIdx="7" presStyleCnt="9"/>
      <dgm:spPr/>
    </dgm:pt>
    <dgm:pt modelId="{22FE7BB3-869A-4218-8467-AE419FAA16A6}" type="pres">
      <dgm:prSet presAssocID="{9E919DC6-B32F-411F-AA65-E30D4B7B33D0}" presName="hierChild4" presStyleCnt="0"/>
      <dgm:spPr/>
    </dgm:pt>
    <dgm:pt modelId="{69058CEE-749B-4D0B-A79F-53BBD595DA51}" type="pres">
      <dgm:prSet presAssocID="{E07C2685-F4ED-4ED2-8682-21BC8B7A8600}" presName="Name66" presStyleLbl="parChTrans1D4" presStyleIdx="10" presStyleCnt="11"/>
      <dgm:spPr/>
    </dgm:pt>
    <dgm:pt modelId="{202E68BB-2E9A-48B2-893F-F5F3A65E265A}" type="pres">
      <dgm:prSet presAssocID="{498DE37C-6A42-4BCB-B9C8-7F9C034D95B6}" presName="hierRoot2" presStyleCnt="0">
        <dgm:presLayoutVars>
          <dgm:hierBranch val="init"/>
        </dgm:presLayoutVars>
      </dgm:prSet>
      <dgm:spPr/>
    </dgm:pt>
    <dgm:pt modelId="{32E4E663-3070-4E3E-A324-CBF41D7A8910}" type="pres">
      <dgm:prSet presAssocID="{498DE37C-6A42-4BCB-B9C8-7F9C034D95B6}" presName="rootComposite" presStyleCnt="0"/>
      <dgm:spPr/>
    </dgm:pt>
    <dgm:pt modelId="{188617A3-B190-4ED8-B56B-2CF2473F8EA1}" type="pres">
      <dgm:prSet presAssocID="{498DE37C-6A42-4BCB-B9C8-7F9C034D95B6}" presName="rootText" presStyleLbl="node4" presStyleIdx="8" presStyleCnt="9" custScaleX="267243" custScaleY="518118" custLinFactX="258391" custLinFactY="400000" custLinFactNeighborX="300000" custLinFactNeighborY="457046">
        <dgm:presLayoutVars>
          <dgm:chPref val="3"/>
        </dgm:presLayoutVars>
      </dgm:prSet>
      <dgm:spPr/>
    </dgm:pt>
    <dgm:pt modelId="{7BB8F642-352D-4184-B735-338F40480787}" type="pres">
      <dgm:prSet presAssocID="{498DE37C-6A42-4BCB-B9C8-7F9C034D95B6}" presName="rootConnector" presStyleLbl="node4" presStyleIdx="8" presStyleCnt="9"/>
      <dgm:spPr/>
    </dgm:pt>
    <dgm:pt modelId="{46D534D1-BACA-4263-8EB6-2795AAE370C6}" type="pres">
      <dgm:prSet presAssocID="{498DE37C-6A42-4BCB-B9C8-7F9C034D95B6}" presName="hierChild4" presStyleCnt="0"/>
      <dgm:spPr/>
    </dgm:pt>
    <dgm:pt modelId="{25C92F2D-58EB-4C0D-916B-81036EE32C5A}" type="pres">
      <dgm:prSet presAssocID="{498DE37C-6A42-4BCB-B9C8-7F9C034D95B6}" presName="hierChild5" presStyleCnt="0"/>
      <dgm:spPr/>
    </dgm:pt>
    <dgm:pt modelId="{1C406758-6E10-4D79-AB52-16EEC1636518}" type="pres">
      <dgm:prSet presAssocID="{9E919DC6-B32F-411F-AA65-E30D4B7B33D0}" presName="hierChild5" presStyleCnt="0"/>
      <dgm:spPr/>
    </dgm:pt>
    <dgm:pt modelId="{9FD4F511-74C8-44DF-8636-391382A40686}" type="pres">
      <dgm:prSet presAssocID="{D315E628-0735-465D-BF25-06272EB19C3F}" presName="hierChild5" presStyleCnt="0"/>
      <dgm:spPr/>
    </dgm:pt>
    <dgm:pt modelId="{9EEDC32A-755F-4ABD-9199-E8B4FE5156DE}" type="pres">
      <dgm:prSet presAssocID="{90F669D9-280A-474A-804B-4A443E981653}" presName="hierChild5" presStyleCnt="0"/>
      <dgm:spPr/>
    </dgm:pt>
    <dgm:pt modelId="{5D576AE4-E231-4965-B9DB-84DFC977DD54}" type="pres">
      <dgm:prSet presAssocID="{3B207BE9-83BF-4DD9-A443-27A488D72F53}" presName="hierChild3" presStyleCnt="0"/>
      <dgm:spPr/>
    </dgm:pt>
  </dgm:ptLst>
  <dgm:cxnLst>
    <dgm:cxn modelId="{D06A9000-1EB5-422A-97C9-2083FEE74DDD}" type="presOf" srcId="{DFD42ACE-2D3F-4205-99A4-83501CD15A30}" destId="{E25EA2F1-F667-4271-8587-29E158EA7FBF}" srcOrd="0" destOrd="0" presId="urn:microsoft.com/office/officeart/2009/3/layout/HorizontalOrganizationChart"/>
    <dgm:cxn modelId="{A87A2F02-86DD-4661-9537-9D058B660E6C}" type="presOf" srcId="{8FD85AB0-2AFC-4058-9057-9A0524C43940}" destId="{BB435B5F-4C61-4C87-800D-AA5FA5050A53}" srcOrd="0" destOrd="0" presId="urn:microsoft.com/office/officeart/2009/3/layout/HorizontalOrganizationChart"/>
    <dgm:cxn modelId="{1E68C408-4B1E-4388-9B0F-CBEBF2AF7C61}" type="presOf" srcId="{C26ABDAB-3334-403E-A7AB-7F3C16DEC422}" destId="{E2952403-3FB0-45F6-8B70-CCC49BDC4F84}" srcOrd="0" destOrd="0" presId="urn:microsoft.com/office/officeart/2009/3/layout/HorizontalOrganizationChart"/>
    <dgm:cxn modelId="{5DD2AE0A-7A18-4E9D-8659-563B7FF967F9}" type="presOf" srcId="{2E340CB6-ED62-4D81-BEA9-26D09DA95F18}" destId="{68F7F52E-7B23-4916-9B4F-E7EC973C4974}" srcOrd="1" destOrd="0" presId="urn:microsoft.com/office/officeart/2009/3/layout/HorizontalOrganizationChart"/>
    <dgm:cxn modelId="{3BC67D0B-FD46-4F64-A48F-665DE445FBC5}" type="presOf" srcId="{3B207BE9-83BF-4DD9-A443-27A488D72F53}" destId="{9BB38A56-7EBE-4B8E-88FE-59CC514B3121}" srcOrd="1" destOrd="0" presId="urn:microsoft.com/office/officeart/2009/3/layout/HorizontalOrganizationChart"/>
    <dgm:cxn modelId="{7A3B3716-D7D7-4FB3-838E-94DDDD8363E7}" type="presOf" srcId="{E07C2685-F4ED-4ED2-8682-21BC8B7A8600}" destId="{69058CEE-749B-4D0B-A79F-53BBD595DA51}" srcOrd="0" destOrd="0" presId="urn:microsoft.com/office/officeart/2009/3/layout/HorizontalOrganizationChart"/>
    <dgm:cxn modelId="{D97D1F18-AA69-4BBE-AB26-270EC34196C7}" srcId="{3BE55B58-E341-4347-A708-1F15A93D878E}" destId="{C26ABDAB-3334-403E-A7AB-7F3C16DEC422}" srcOrd="1" destOrd="0" parTransId="{C6919056-47F0-42EC-ACC9-6A8855133F3C}" sibTransId="{ACC3F58E-2B6C-48AC-90D8-56BE0CE8D147}"/>
    <dgm:cxn modelId="{0FDFA61A-81F0-43A9-8B15-47919A2DD9F1}" type="presOf" srcId="{9E919DC6-B32F-411F-AA65-E30D4B7B33D0}" destId="{1D77D4DE-22DF-450F-9864-A686D1C3B8BA}" srcOrd="0" destOrd="0" presId="urn:microsoft.com/office/officeart/2009/3/layout/HorizontalOrganizationChart"/>
    <dgm:cxn modelId="{5E09C522-17A0-4A9C-BCC9-52CE50EB7D62}" type="presOf" srcId="{9C537A0A-201B-4948-A7FE-B9DC2902C8FE}" destId="{B3706D2E-694D-49D6-A14A-32B105DB19FD}" srcOrd="1" destOrd="0" presId="urn:microsoft.com/office/officeart/2009/3/layout/HorizontalOrganizationChart"/>
    <dgm:cxn modelId="{7929E823-CE24-4765-819B-52B9C87C9658}" type="presOf" srcId="{7FE3F2D9-1E4F-4472-90CE-37261C05BCE7}" destId="{3EC3CBB8-A528-4106-BD03-E5C0DD36D602}" srcOrd="0" destOrd="0" presId="urn:microsoft.com/office/officeart/2009/3/layout/HorizontalOrganizationChart"/>
    <dgm:cxn modelId="{0D259E2E-3B48-4302-A594-8FE2653657A4}" type="presOf" srcId="{3FB8CA64-36A0-4109-8912-F68F6A012FD5}" destId="{83695019-5598-4849-A391-A17924308883}" srcOrd="0" destOrd="0" presId="urn:microsoft.com/office/officeart/2009/3/layout/HorizontalOrganizationChart"/>
    <dgm:cxn modelId="{BBBB152F-9E08-4C30-9B7B-D4CDEB83132A}" type="presOf" srcId="{D464FE3B-7C08-4A2A-B4F3-39D0947491BC}" destId="{7DBC0580-5C22-497D-A66A-640670F67AC5}" srcOrd="1" destOrd="0" presId="urn:microsoft.com/office/officeart/2009/3/layout/HorizontalOrganizationChart"/>
    <dgm:cxn modelId="{C133E62F-DAB2-43B3-B6AA-BF0EEE3CACDE}" type="presOf" srcId="{1B14544B-EA0E-48B3-B087-D22F794E6F56}" destId="{A117D241-E6B8-4841-92BC-3B8678ACF936}" srcOrd="0" destOrd="0" presId="urn:microsoft.com/office/officeart/2009/3/layout/HorizontalOrganizationChart"/>
    <dgm:cxn modelId="{9E7E3B33-651C-4E95-A694-CFA911ACE697}" srcId="{377CF5AC-7EF7-4F70-B944-A30AEF7C03CB}" destId="{3B207BE9-83BF-4DD9-A443-27A488D72F53}" srcOrd="0" destOrd="0" parTransId="{5D473625-A46B-4BB8-8D73-6C2034DF099E}" sibTransId="{90C1B2C7-A2DE-40A6-BA15-732EF15F9D88}"/>
    <dgm:cxn modelId="{FA1F1C43-5A4B-4C07-BD24-BFB6DB2B48CF}" srcId="{3B207BE9-83BF-4DD9-A443-27A488D72F53}" destId="{90F669D9-280A-474A-804B-4A443E981653}" srcOrd="0" destOrd="0" parTransId="{F109B1E5-E77D-411B-9487-97F999A770B8}" sibTransId="{21518015-1606-495F-810A-9A8F967A6A3D}"/>
    <dgm:cxn modelId="{86679566-89AF-402B-8D2C-30D5A7212E7F}" srcId="{D464FE3B-7C08-4A2A-B4F3-39D0947491BC}" destId="{9C537A0A-201B-4948-A7FE-B9DC2902C8FE}" srcOrd="1" destOrd="0" parTransId="{7FE3F2D9-1E4F-4472-90CE-37261C05BCE7}" sibTransId="{311CFAAE-1ED1-4B42-B3B8-F0BE15B5F7E2}"/>
    <dgm:cxn modelId="{D0B2114A-DD8F-48DD-9D4F-BEDF60F02503}" type="presOf" srcId="{90F669D9-280A-474A-804B-4A443E981653}" destId="{33C7FDCD-8990-4514-B4AB-488E9E445F45}" srcOrd="0" destOrd="0" presId="urn:microsoft.com/office/officeart/2009/3/layout/HorizontalOrganizationChart"/>
    <dgm:cxn modelId="{3A5A134B-7A89-4683-9CEC-4E2922AE58EC}" type="presOf" srcId="{C26ABDAB-3334-403E-A7AB-7F3C16DEC422}" destId="{0DF77A38-CB74-4B26-9F00-F4455604DB8A}" srcOrd="1" destOrd="0" presId="urn:microsoft.com/office/officeart/2009/3/layout/HorizontalOrganizationChart"/>
    <dgm:cxn modelId="{0FE8F24F-6E98-4340-9321-0A20E4B6596F}" type="presOf" srcId="{2E340CB6-ED62-4D81-BEA9-26D09DA95F18}" destId="{76E2DA0A-EB64-4F90-95EC-BBD3934488CD}" srcOrd="0" destOrd="0" presId="urn:microsoft.com/office/officeart/2009/3/layout/HorizontalOrganizationChart"/>
    <dgm:cxn modelId="{BBB6C070-31A6-498B-BC6C-C15144CF2598}" srcId="{90F669D9-280A-474A-804B-4A443E981653}" destId="{5F7FDBF3-1C83-474B-BA95-C620FEEEE0A7}" srcOrd="0" destOrd="0" parTransId="{3FB8CA64-36A0-4109-8912-F68F6A012FD5}" sibTransId="{5B35297E-10FD-4302-85EF-3282AA70DE28}"/>
    <dgm:cxn modelId="{1B1D3B73-048C-4759-A481-CC041E6506E7}" srcId="{3DC47E7C-A8DA-4ECA-8650-7F085598935C}" destId="{D464FE3B-7C08-4A2A-B4F3-39D0947491BC}" srcOrd="0" destOrd="0" parTransId="{8FD85AB0-2AFC-4058-9057-9A0524C43940}" sibTransId="{8A7C1424-2665-4C30-90DB-8803267CEEE6}"/>
    <dgm:cxn modelId="{45647574-793B-4A85-9841-AD95EBE8B6F6}" type="presOf" srcId="{F109B1E5-E77D-411B-9487-97F999A770B8}" destId="{C4BC15C9-9AAC-4B69-9461-9BB042221807}" srcOrd="0" destOrd="0" presId="urn:microsoft.com/office/officeart/2009/3/layout/HorizontalOrganizationChart"/>
    <dgm:cxn modelId="{3EC6B674-423C-4E6A-93BF-DE37439DA7C8}" type="presOf" srcId="{5F7FDBF3-1C83-474B-BA95-C620FEEEE0A7}" destId="{7D6662B3-47DC-44D1-A625-A30C3C3CB72C}" srcOrd="1" destOrd="0" presId="urn:microsoft.com/office/officeart/2009/3/layout/HorizontalOrganizationChart"/>
    <dgm:cxn modelId="{1A4F5155-F990-4BE3-A2EA-A3DE0B33E2E3}" type="presOf" srcId="{5F7FDBF3-1C83-474B-BA95-C620FEEEE0A7}" destId="{FDFB04E4-14A7-4F81-B0A2-EF8EF43258EB}" srcOrd="0" destOrd="0" presId="urn:microsoft.com/office/officeart/2009/3/layout/HorizontalOrganizationChart"/>
    <dgm:cxn modelId="{0C505F58-5048-406C-8D54-F30A6348E852}" type="presOf" srcId="{57304FC2-77B9-48CA-81E0-79CBAB77BDCA}" destId="{28E80F29-EAE6-4499-BF50-381E63FD44FC}" srcOrd="0" destOrd="0" presId="urn:microsoft.com/office/officeart/2009/3/layout/HorizontalOrganizationChart"/>
    <dgm:cxn modelId="{B1AFFD8B-9A9B-4297-AAA5-8E123D329EC6}" type="presOf" srcId="{498DE37C-6A42-4BCB-B9C8-7F9C034D95B6}" destId="{188617A3-B190-4ED8-B56B-2CF2473F8EA1}" srcOrd="0" destOrd="0" presId="urn:microsoft.com/office/officeart/2009/3/layout/HorizontalOrganizationChart"/>
    <dgm:cxn modelId="{C27D4E8C-0625-47D2-A2F2-A80794D47875}" type="presOf" srcId="{E9B0FF98-D2EE-4B7A-AF85-0C0C08990B0E}" destId="{430B3ADB-3F68-4FE2-821D-EF2F1E306ACF}" srcOrd="0" destOrd="0" presId="urn:microsoft.com/office/officeart/2009/3/layout/HorizontalOrganizationChart"/>
    <dgm:cxn modelId="{F341F691-9E15-48A4-8E69-41ECFEBC963C}" type="presOf" srcId="{9C537A0A-201B-4948-A7FE-B9DC2902C8FE}" destId="{16620B2C-B66B-4E97-87FB-3D83ED397E0A}" srcOrd="0" destOrd="0" presId="urn:microsoft.com/office/officeart/2009/3/layout/HorizontalOrganizationChart"/>
    <dgm:cxn modelId="{28E70E9C-EC87-44DA-9130-C78B0FBCFD89}" type="presOf" srcId="{4B89A2AC-CEBE-4DD8-A5B0-74149E8D7515}" destId="{94B1F88C-247A-4BA9-AA21-4E446995F2B7}" srcOrd="0" destOrd="0" presId="urn:microsoft.com/office/officeart/2009/3/layout/HorizontalOrganizationChart"/>
    <dgm:cxn modelId="{92C3289F-6EBB-4553-819B-32DD156BEBEB}" srcId="{C26ABDAB-3334-403E-A7AB-7F3C16DEC422}" destId="{3DC47E7C-A8DA-4ECA-8650-7F085598935C}" srcOrd="0" destOrd="0" parTransId="{27ACC526-89F1-4739-B840-0D890CFC8DB5}" sibTransId="{241C0651-A5E3-46FB-A8CE-755C3AC238DB}"/>
    <dgm:cxn modelId="{C726929F-FAC6-4894-8060-9429D3BD736C}" type="presOf" srcId="{0DEAA96A-76DC-49EC-A0A1-5AD0D946659D}" destId="{B8DF3051-56FE-45E8-8AA2-CE93E8208D33}" srcOrd="1" destOrd="0" presId="urn:microsoft.com/office/officeart/2009/3/layout/HorizontalOrganizationChart"/>
    <dgm:cxn modelId="{1C5E25A7-2D30-46DF-A59E-FF03237741DC}" type="presOf" srcId="{D464FE3B-7C08-4A2A-B4F3-39D0947491BC}" destId="{2A27216D-6FA6-46B2-8AF3-1F81DFB9E7FA}" srcOrd="0" destOrd="0" presId="urn:microsoft.com/office/officeart/2009/3/layout/HorizontalOrganizationChart"/>
    <dgm:cxn modelId="{988C3EAD-73D9-4EFE-B6E7-9930C15EFB22}" type="presOf" srcId="{3BE55B58-E341-4347-A708-1F15A93D878E}" destId="{06BF0906-46CC-4F81-8969-A5E8277FFB70}" srcOrd="1" destOrd="0" presId="urn:microsoft.com/office/officeart/2009/3/layout/HorizontalOrganizationChart"/>
    <dgm:cxn modelId="{A7C50EB1-5D90-48FF-B637-3BB756CC6EB6}" srcId="{3BE55B58-E341-4347-A708-1F15A93D878E}" destId="{2E340CB6-ED62-4D81-BEA9-26D09DA95F18}" srcOrd="0" destOrd="0" parTransId="{16504F5F-BC74-404B-9364-090E35AE27E9}" sibTransId="{EEB3E833-2D41-4889-95A7-11E8EE0B36D9}"/>
    <dgm:cxn modelId="{089127B6-EF13-44D2-B96E-7CBE628DBBDF}" type="presOf" srcId="{0DEAA96A-76DC-49EC-A0A1-5AD0D946659D}" destId="{AA8BE06D-FA19-4811-A1B8-CD4C89015F78}" srcOrd="0" destOrd="0" presId="urn:microsoft.com/office/officeart/2009/3/layout/HorizontalOrganizationChart"/>
    <dgm:cxn modelId="{8E3057B6-9528-4C79-8A92-48B022329367}" type="presOf" srcId="{1F63F1A6-AB03-4868-9296-3784A2B4B7B0}" destId="{DB3DB660-26BF-4E12-A0D0-69F0A93529AF}" srcOrd="0" destOrd="0" presId="urn:microsoft.com/office/officeart/2009/3/layout/HorizontalOrganizationChart"/>
    <dgm:cxn modelId="{FF7DB4BC-99B1-48A1-9B75-88B154D9BC9F}" type="presOf" srcId="{3BE55B58-E341-4347-A708-1F15A93D878E}" destId="{C8E6B108-D1C3-4BC3-9D25-D170669C9D28}" srcOrd="0" destOrd="0" presId="urn:microsoft.com/office/officeart/2009/3/layout/HorizontalOrganizationChart"/>
    <dgm:cxn modelId="{994A82BD-9BEE-4936-A5AE-50C440F7AEFE}" type="presOf" srcId="{377CF5AC-7EF7-4F70-B944-A30AEF7C03CB}" destId="{83DE0F1F-F561-4A27-94FF-B6429DEC4D9D}" srcOrd="0" destOrd="0" presId="urn:microsoft.com/office/officeart/2009/3/layout/HorizontalOrganizationChart"/>
    <dgm:cxn modelId="{C27F4CC0-E89F-4A0A-BF08-AEB9501E317C}" srcId="{2E340CB6-ED62-4D81-BEA9-26D09DA95F18}" destId="{1B14544B-EA0E-48B3-B087-D22F794E6F56}" srcOrd="0" destOrd="0" parTransId="{DFD42ACE-2D3F-4205-99A4-83501CD15A30}" sibTransId="{02F719C1-9D23-429D-A70B-4C20E70F3AB7}"/>
    <dgm:cxn modelId="{1E3A7EC2-8E53-4BF7-B6BD-F10D7E3908DE}" type="presOf" srcId="{1B14544B-EA0E-48B3-B087-D22F794E6F56}" destId="{A1C5C9AB-4669-4DB4-B859-ACE28D930200}" srcOrd="1" destOrd="0" presId="urn:microsoft.com/office/officeart/2009/3/layout/HorizontalOrganizationChart"/>
    <dgm:cxn modelId="{90494DCB-FCD6-433F-BE05-D75CD6804A7C}" type="presOf" srcId="{3DC47E7C-A8DA-4ECA-8650-7F085598935C}" destId="{BB8C9828-DAC5-4B18-945F-EE4EF41A23D2}" srcOrd="1" destOrd="0" presId="urn:microsoft.com/office/officeart/2009/3/layout/HorizontalOrganizationChart"/>
    <dgm:cxn modelId="{6A77FBCE-4CD2-4374-AD2D-524F58A4C780}" type="presOf" srcId="{46F41F99-3C13-41BB-BBC5-3E328A699E08}" destId="{35D67810-53E3-48A1-A607-6E0B76E12615}" srcOrd="0" destOrd="0" presId="urn:microsoft.com/office/officeart/2009/3/layout/HorizontalOrganizationChart"/>
    <dgm:cxn modelId="{04C349D1-D3C2-48F6-AA02-44071F6BBDF1}" type="presOf" srcId="{D315E628-0735-465D-BF25-06272EB19C3F}" destId="{CCB2A667-B825-4F2A-989E-E4081EF5C09B}" srcOrd="1" destOrd="0" presId="urn:microsoft.com/office/officeart/2009/3/layout/HorizontalOrganizationChart"/>
    <dgm:cxn modelId="{C755A5D3-1945-468C-AC0F-FD0AB074D35C}" type="presOf" srcId="{498DE37C-6A42-4BCB-B9C8-7F9C034D95B6}" destId="{7BB8F642-352D-4184-B735-338F40480787}" srcOrd="1" destOrd="0" presId="urn:microsoft.com/office/officeart/2009/3/layout/HorizontalOrganizationChart"/>
    <dgm:cxn modelId="{BA1C6CD5-3642-4CE8-AF0E-8B0B720EBFF7}" srcId="{5F7FDBF3-1C83-474B-BA95-C620FEEEE0A7}" destId="{3BE55B58-E341-4347-A708-1F15A93D878E}" srcOrd="0" destOrd="0" parTransId="{57304FC2-77B9-48CA-81E0-79CBAB77BDCA}" sibTransId="{00AAE5DA-6AE3-4037-BF2F-B85C4C1EB92B}"/>
    <dgm:cxn modelId="{AD8F24D7-A1B9-4060-AC10-3085DB3191D0}" type="presOf" srcId="{3B207BE9-83BF-4DD9-A443-27A488D72F53}" destId="{C3D1DA61-AF7F-4AFB-B31F-14BB3C179843}" srcOrd="0" destOrd="0" presId="urn:microsoft.com/office/officeart/2009/3/layout/HorizontalOrganizationChart"/>
    <dgm:cxn modelId="{77E193DB-1B9F-45AB-BCD9-68338CB3C5F8}" srcId="{9E919DC6-B32F-411F-AA65-E30D4B7B33D0}" destId="{498DE37C-6A42-4BCB-B9C8-7F9C034D95B6}" srcOrd="0" destOrd="0" parTransId="{E07C2685-F4ED-4ED2-8682-21BC8B7A8600}" sibTransId="{60C80235-6364-470B-A584-2D493438E6AB}"/>
    <dgm:cxn modelId="{F8A0FDDB-B7B0-4042-9A7F-ADECBCF82544}" type="presOf" srcId="{D315E628-0735-465D-BF25-06272EB19C3F}" destId="{1C8697D3-F0E9-49EF-A223-619BA2327DDC}" srcOrd="0" destOrd="0" presId="urn:microsoft.com/office/officeart/2009/3/layout/HorizontalOrganizationChart"/>
    <dgm:cxn modelId="{353D01DD-2A8A-4D39-AF04-FFE7049BE000}" type="presOf" srcId="{90F669D9-280A-474A-804B-4A443E981653}" destId="{F2BC1BD6-DAE5-4BF3-A6F7-9C576143133D}" srcOrd="1" destOrd="0" presId="urn:microsoft.com/office/officeart/2009/3/layout/HorizontalOrganizationChart"/>
    <dgm:cxn modelId="{FECC70DE-CA4E-4BFC-BC50-C5C6CFCCCD24}" type="presOf" srcId="{3DC47E7C-A8DA-4ECA-8650-7F085598935C}" destId="{6AEF2CC3-2DD3-4228-B0C0-8866BF373513}" srcOrd="0" destOrd="0" presId="urn:microsoft.com/office/officeart/2009/3/layout/HorizontalOrganizationChart"/>
    <dgm:cxn modelId="{ECB1D7DF-F222-4E16-9A57-7B3C0156EDC6}" type="presOf" srcId="{C6919056-47F0-42EC-ACC9-6A8855133F3C}" destId="{52139643-ED58-483F-9BFE-E84AD7EFA763}" srcOrd="0" destOrd="0" presId="urn:microsoft.com/office/officeart/2009/3/layout/HorizontalOrganizationChart"/>
    <dgm:cxn modelId="{8BB826E2-A464-4CA7-8EC3-D9213E7D3F13}" srcId="{D464FE3B-7C08-4A2A-B4F3-39D0947491BC}" destId="{E9B0FF98-D2EE-4B7A-AF85-0C0C08990B0E}" srcOrd="0" destOrd="0" parTransId="{1F63F1A6-AB03-4868-9296-3784A2B4B7B0}" sibTransId="{41720443-3048-454B-AEAA-3548C6C126AE}"/>
    <dgm:cxn modelId="{7E2FA9E2-3165-473C-90B7-FF6F475AF2F6}" type="presOf" srcId="{27ACC526-89F1-4739-B840-0D890CFC8DB5}" destId="{F59DFA14-6F96-47B4-A544-4E0262B27E97}" srcOrd="0" destOrd="0" presId="urn:microsoft.com/office/officeart/2009/3/layout/HorizontalOrganizationChart"/>
    <dgm:cxn modelId="{0A4817E6-E6F2-4AF8-B23C-4DC9E74CDE98}" type="presOf" srcId="{16504F5F-BC74-404B-9364-090E35AE27E9}" destId="{34D073D9-D646-4737-A456-97E95D6A6E1E}" srcOrd="0" destOrd="0" presId="urn:microsoft.com/office/officeart/2009/3/layout/HorizontalOrganizationChart"/>
    <dgm:cxn modelId="{E8FA04E9-8B41-4D75-AB8E-F5B0CB7D2510}" srcId="{9C537A0A-201B-4948-A7FE-B9DC2902C8FE}" destId="{0DEAA96A-76DC-49EC-A0A1-5AD0D946659D}" srcOrd="0" destOrd="0" parTransId="{46F41F99-3C13-41BB-BBC5-3E328A699E08}" sibTransId="{7BF788A1-6052-43C4-8A1C-468FEE671465}"/>
    <dgm:cxn modelId="{9A8D39F1-8166-445F-B749-C4D85C6A25B9}" srcId="{D315E628-0735-465D-BF25-06272EB19C3F}" destId="{9E919DC6-B32F-411F-AA65-E30D4B7B33D0}" srcOrd="0" destOrd="0" parTransId="{4B89A2AC-CEBE-4DD8-A5B0-74149E8D7515}" sibTransId="{11CFA301-9F92-49B4-AC65-CF1C0442107C}"/>
    <dgm:cxn modelId="{F60921F2-E8BF-4A70-B87D-50D2BE2E6B52}" srcId="{90F669D9-280A-474A-804B-4A443E981653}" destId="{D315E628-0735-465D-BF25-06272EB19C3F}" srcOrd="1" destOrd="0" parTransId="{F40C37C4-B3C4-4405-AD21-82F08679AC10}" sibTransId="{FBBEACF4-7421-45A7-A1C6-9255D763F4BE}"/>
    <dgm:cxn modelId="{DB4E47FB-897C-4D5D-9D18-E76C89854BDD}" type="presOf" srcId="{9E919DC6-B32F-411F-AA65-E30D4B7B33D0}" destId="{9293CCA9-3F22-493A-AA98-25950F154675}" srcOrd="1" destOrd="0" presId="urn:microsoft.com/office/officeart/2009/3/layout/HorizontalOrganizationChart"/>
    <dgm:cxn modelId="{8B9DABFF-4926-4754-BD2A-EEFE687B444F}" type="presOf" srcId="{E9B0FF98-D2EE-4B7A-AF85-0C0C08990B0E}" destId="{48E46A28-CD71-4645-A637-1A98E7DA9CCD}" srcOrd="1" destOrd="0" presId="urn:microsoft.com/office/officeart/2009/3/layout/HorizontalOrganizationChart"/>
    <dgm:cxn modelId="{B947FEFF-EC09-4B30-BEE5-F1397FA6CB6A}" type="presOf" srcId="{F40C37C4-B3C4-4405-AD21-82F08679AC10}" destId="{5E34279A-F76D-4DDE-AE05-668103B4346E}" srcOrd="0" destOrd="0" presId="urn:microsoft.com/office/officeart/2009/3/layout/HorizontalOrganizationChart"/>
    <dgm:cxn modelId="{8029D1C7-74EA-4DCD-8591-F085916ED3C6}" type="presParOf" srcId="{83DE0F1F-F561-4A27-94FF-B6429DEC4D9D}" destId="{04A1CCD3-31FE-4013-8E20-7C7E520079F1}" srcOrd="0" destOrd="0" presId="urn:microsoft.com/office/officeart/2009/3/layout/HorizontalOrganizationChart"/>
    <dgm:cxn modelId="{03245D32-8CED-4FAC-993F-D5AB76685582}" type="presParOf" srcId="{04A1CCD3-31FE-4013-8E20-7C7E520079F1}" destId="{F0178952-557A-4C11-8C5E-620728EAA096}" srcOrd="0" destOrd="0" presId="urn:microsoft.com/office/officeart/2009/3/layout/HorizontalOrganizationChart"/>
    <dgm:cxn modelId="{A9F3C97E-0CA6-4F50-AC95-E44C31B33AFC}" type="presParOf" srcId="{F0178952-557A-4C11-8C5E-620728EAA096}" destId="{C3D1DA61-AF7F-4AFB-B31F-14BB3C179843}" srcOrd="0" destOrd="0" presId="urn:microsoft.com/office/officeart/2009/3/layout/HorizontalOrganizationChart"/>
    <dgm:cxn modelId="{B58DE710-961B-4190-BAF9-F94599B9B535}" type="presParOf" srcId="{F0178952-557A-4C11-8C5E-620728EAA096}" destId="{9BB38A56-7EBE-4B8E-88FE-59CC514B3121}" srcOrd="1" destOrd="0" presId="urn:microsoft.com/office/officeart/2009/3/layout/HorizontalOrganizationChart"/>
    <dgm:cxn modelId="{0FB65B16-727D-4C64-9EFD-6279DA6EF936}" type="presParOf" srcId="{04A1CCD3-31FE-4013-8E20-7C7E520079F1}" destId="{553218F5-3CFE-4106-A10E-A935D4A6603F}" srcOrd="1" destOrd="0" presId="urn:microsoft.com/office/officeart/2009/3/layout/HorizontalOrganizationChart"/>
    <dgm:cxn modelId="{300D8DE6-5C40-4A1E-84AC-9E160546CEB8}" type="presParOf" srcId="{553218F5-3CFE-4106-A10E-A935D4A6603F}" destId="{C4BC15C9-9AAC-4B69-9461-9BB042221807}" srcOrd="0" destOrd="0" presId="urn:microsoft.com/office/officeart/2009/3/layout/HorizontalOrganizationChart"/>
    <dgm:cxn modelId="{E6131304-C4FA-4325-9C3F-C91E6FD6818B}" type="presParOf" srcId="{553218F5-3CFE-4106-A10E-A935D4A6603F}" destId="{F4BC8F6F-9DDF-465A-B3F6-985FD51799EA}" srcOrd="1" destOrd="0" presId="urn:microsoft.com/office/officeart/2009/3/layout/HorizontalOrganizationChart"/>
    <dgm:cxn modelId="{2564B874-8901-4D72-8E8C-4D0ECDE1149B}" type="presParOf" srcId="{F4BC8F6F-9DDF-465A-B3F6-985FD51799EA}" destId="{8F0B08BB-D844-4EB1-AA3A-F444623EE931}" srcOrd="0" destOrd="0" presId="urn:microsoft.com/office/officeart/2009/3/layout/HorizontalOrganizationChart"/>
    <dgm:cxn modelId="{3D245768-3624-4761-830A-71837D3B4CEA}" type="presParOf" srcId="{8F0B08BB-D844-4EB1-AA3A-F444623EE931}" destId="{33C7FDCD-8990-4514-B4AB-488E9E445F45}" srcOrd="0" destOrd="0" presId="urn:microsoft.com/office/officeart/2009/3/layout/HorizontalOrganizationChart"/>
    <dgm:cxn modelId="{6D377698-80ED-4FAE-AA99-4E9ACC4BF603}" type="presParOf" srcId="{8F0B08BB-D844-4EB1-AA3A-F444623EE931}" destId="{F2BC1BD6-DAE5-4BF3-A6F7-9C576143133D}" srcOrd="1" destOrd="0" presId="urn:microsoft.com/office/officeart/2009/3/layout/HorizontalOrganizationChart"/>
    <dgm:cxn modelId="{91F21D37-435F-4C32-AAA6-EC16D0280D6D}" type="presParOf" srcId="{F4BC8F6F-9DDF-465A-B3F6-985FD51799EA}" destId="{27E06608-6A6A-42A4-ACBC-5D04168A3B58}" srcOrd="1" destOrd="0" presId="urn:microsoft.com/office/officeart/2009/3/layout/HorizontalOrganizationChart"/>
    <dgm:cxn modelId="{BB52720E-7FE6-45EC-B418-81F88867F26B}" type="presParOf" srcId="{27E06608-6A6A-42A4-ACBC-5D04168A3B58}" destId="{83695019-5598-4849-A391-A17924308883}" srcOrd="0" destOrd="0" presId="urn:microsoft.com/office/officeart/2009/3/layout/HorizontalOrganizationChart"/>
    <dgm:cxn modelId="{1EB639DD-6A9B-4D84-BBFB-312BB4D3CC8A}" type="presParOf" srcId="{27E06608-6A6A-42A4-ACBC-5D04168A3B58}" destId="{B8814A64-7C6D-4E81-8A18-8462B528ECAE}" srcOrd="1" destOrd="0" presId="urn:microsoft.com/office/officeart/2009/3/layout/HorizontalOrganizationChart"/>
    <dgm:cxn modelId="{F8D997CF-E5E7-4400-A170-84AB21F73985}" type="presParOf" srcId="{B8814A64-7C6D-4E81-8A18-8462B528ECAE}" destId="{38C87E13-0DAD-4AA7-9045-21584D5E8BC5}" srcOrd="0" destOrd="0" presId="urn:microsoft.com/office/officeart/2009/3/layout/HorizontalOrganizationChart"/>
    <dgm:cxn modelId="{F2DFE0AB-0B94-4144-A3E9-E04938D8EAC9}" type="presParOf" srcId="{38C87E13-0DAD-4AA7-9045-21584D5E8BC5}" destId="{FDFB04E4-14A7-4F81-B0A2-EF8EF43258EB}" srcOrd="0" destOrd="0" presId="urn:microsoft.com/office/officeart/2009/3/layout/HorizontalOrganizationChart"/>
    <dgm:cxn modelId="{9B325418-F390-4820-9229-86E227D5A212}" type="presParOf" srcId="{38C87E13-0DAD-4AA7-9045-21584D5E8BC5}" destId="{7D6662B3-47DC-44D1-A625-A30C3C3CB72C}" srcOrd="1" destOrd="0" presId="urn:microsoft.com/office/officeart/2009/3/layout/HorizontalOrganizationChart"/>
    <dgm:cxn modelId="{76141386-4A6B-4771-8B87-223CA998573D}" type="presParOf" srcId="{B8814A64-7C6D-4E81-8A18-8462B528ECAE}" destId="{AACFBE8B-1F99-4D08-9FEC-AB2A6AD558E0}" srcOrd="1" destOrd="0" presId="urn:microsoft.com/office/officeart/2009/3/layout/HorizontalOrganizationChart"/>
    <dgm:cxn modelId="{3559908C-801C-46C5-A5CB-4D9B9B89B1E7}" type="presParOf" srcId="{AACFBE8B-1F99-4D08-9FEC-AB2A6AD558E0}" destId="{28E80F29-EAE6-4499-BF50-381E63FD44FC}" srcOrd="0" destOrd="0" presId="urn:microsoft.com/office/officeart/2009/3/layout/HorizontalOrganizationChart"/>
    <dgm:cxn modelId="{429B3FF2-E2B8-4FF5-A7C4-EF957A12EA70}" type="presParOf" srcId="{AACFBE8B-1F99-4D08-9FEC-AB2A6AD558E0}" destId="{0F2161EF-2DE8-4E2F-AF01-D6FF92DC7B2F}" srcOrd="1" destOrd="0" presId="urn:microsoft.com/office/officeart/2009/3/layout/HorizontalOrganizationChart"/>
    <dgm:cxn modelId="{B003B329-5F55-4D4A-9032-F6E33D592AE2}" type="presParOf" srcId="{0F2161EF-2DE8-4E2F-AF01-D6FF92DC7B2F}" destId="{9EDE82BB-7282-499C-86DB-90117CAB6AC2}" srcOrd="0" destOrd="0" presId="urn:microsoft.com/office/officeart/2009/3/layout/HorizontalOrganizationChart"/>
    <dgm:cxn modelId="{C3225384-6463-48F9-ADE4-6435255E1B0F}" type="presParOf" srcId="{9EDE82BB-7282-499C-86DB-90117CAB6AC2}" destId="{C8E6B108-D1C3-4BC3-9D25-D170669C9D28}" srcOrd="0" destOrd="0" presId="urn:microsoft.com/office/officeart/2009/3/layout/HorizontalOrganizationChart"/>
    <dgm:cxn modelId="{51917C11-1FCA-495C-A279-46FF3C42378C}" type="presParOf" srcId="{9EDE82BB-7282-499C-86DB-90117CAB6AC2}" destId="{06BF0906-46CC-4F81-8969-A5E8277FFB70}" srcOrd="1" destOrd="0" presId="urn:microsoft.com/office/officeart/2009/3/layout/HorizontalOrganizationChart"/>
    <dgm:cxn modelId="{4018D5A7-8EFD-47BC-8DD0-3F1D6E8F2366}" type="presParOf" srcId="{0F2161EF-2DE8-4E2F-AF01-D6FF92DC7B2F}" destId="{60272251-6096-49A0-A0D5-605648AB1BAB}" srcOrd="1" destOrd="0" presId="urn:microsoft.com/office/officeart/2009/3/layout/HorizontalOrganizationChart"/>
    <dgm:cxn modelId="{D90FE4E2-F77C-43F5-A8DA-A21D1C71C2C3}" type="presParOf" srcId="{60272251-6096-49A0-A0D5-605648AB1BAB}" destId="{34D073D9-D646-4737-A456-97E95D6A6E1E}" srcOrd="0" destOrd="0" presId="urn:microsoft.com/office/officeart/2009/3/layout/HorizontalOrganizationChart"/>
    <dgm:cxn modelId="{5EC797FA-E592-4E19-80BB-B7ED3579DC04}" type="presParOf" srcId="{60272251-6096-49A0-A0D5-605648AB1BAB}" destId="{D53E22EF-F75F-40D1-847F-913B64167382}" srcOrd="1" destOrd="0" presId="urn:microsoft.com/office/officeart/2009/3/layout/HorizontalOrganizationChart"/>
    <dgm:cxn modelId="{54AC5CEE-AEB1-4C9D-A947-B95F646EA2C1}" type="presParOf" srcId="{D53E22EF-F75F-40D1-847F-913B64167382}" destId="{7E7CABC9-AF36-427A-A890-DC7C76D030CC}" srcOrd="0" destOrd="0" presId="urn:microsoft.com/office/officeart/2009/3/layout/HorizontalOrganizationChart"/>
    <dgm:cxn modelId="{267B7823-FE80-4C65-B89F-C6DC01C64C49}" type="presParOf" srcId="{7E7CABC9-AF36-427A-A890-DC7C76D030CC}" destId="{76E2DA0A-EB64-4F90-95EC-BBD3934488CD}" srcOrd="0" destOrd="0" presId="urn:microsoft.com/office/officeart/2009/3/layout/HorizontalOrganizationChart"/>
    <dgm:cxn modelId="{DCC57650-89E8-43C6-BD66-4199090A2B1A}" type="presParOf" srcId="{7E7CABC9-AF36-427A-A890-DC7C76D030CC}" destId="{68F7F52E-7B23-4916-9B4F-E7EC973C4974}" srcOrd="1" destOrd="0" presId="urn:microsoft.com/office/officeart/2009/3/layout/HorizontalOrganizationChart"/>
    <dgm:cxn modelId="{A536ED4E-F9EC-45CD-8FBC-DA5ED3F47AA4}" type="presParOf" srcId="{D53E22EF-F75F-40D1-847F-913B64167382}" destId="{C127E635-5F28-4574-A4B6-EBC2BEAA87BF}" srcOrd="1" destOrd="0" presId="urn:microsoft.com/office/officeart/2009/3/layout/HorizontalOrganizationChart"/>
    <dgm:cxn modelId="{A3A2DFDB-01CC-4EB6-BBC8-6FEEB7B12597}" type="presParOf" srcId="{C127E635-5F28-4574-A4B6-EBC2BEAA87BF}" destId="{E25EA2F1-F667-4271-8587-29E158EA7FBF}" srcOrd="0" destOrd="0" presId="urn:microsoft.com/office/officeart/2009/3/layout/HorizontalOrganizationChart"/>
    <dgm:cxn modelId="{2B8399FD-64AD-4EC8-8DA1-69357B76DF08}" type="presParOf" srcId="{C127E635-5F28-4574-A4B6-EBC2BEAA87BF}" destId="{2559DE8D-DB6C-4F87-9D89-87F72D282446}" srcOrd="1" destOrd="0" presId="urn:microsoft.com/office/officeart/2009/3/layout/HorizontalOrganizationChart"/>
    <dgm:cxn modelId="{F7EBCCF5-81D4-480F-A8E0-82D0DD4E762E}" type="presParOf" srcId="{2559DE8D-DB6C-4F87-9D89-87F72D282446}" destId="{A7492FFD-C1B3-47E2-A66B-F4D05CD406AC}" srcOrd="0" destOrd="0" presId="urn:microsoft.com/office/officeart/2009/3/layout/HorizontalOrganizationChart"/>
    <dgm:cxn modelId="{1AFC3B12-BC8F-4817-A6DC-7DA955177497}" type="presParOf" srcId="{A7492FFD-C1B3-47E2-A66B-F4D05CD406AC}" destId="{A117D241-E6B8-4841-92BC-3B8678ACF936}" srcOrd="0" destOrd="0" presId="urn:microsoft.com/office/officeart/2009/3/layout/HorizontalOrganizationChart"/>
    <dgm:cxn modelId="{0CF0A44E-0853-4C4F-954F-0915A2049C3F}" type="presParOf" srcId="{A7492FFD-C1B3-47E2-A66B-F4D05CD406AC}" destId="{A1C5C9AB-4669-4DB4-B859-ACE28D930200}" srcOrd="1" destOrd="0" presId="urn:microsoft.com/office/officeart/2009/3/layout/HorizontalOrganizationChart"/>
    <dgm:cxn modelId="{4F86D06B-4B3E-4C35-9E77-B18951ADFE74}" type="presParOf" srcId="{2559DE8D-DB6C-4F87-9D89-87F72D282446}" destId="{E1EFC9BC-D7F0-45C8-BBBD-918F69154F64}" srcOrd="1" destOrd="0" presId="urn:microsoft.com/office/officeart/2009/3/layout/HorizontalOrganizationChart"/>
    <dgm:cxn modelId="{0F498310-9A7D-4AA3-BD04-4867281C38C8}" type="presParOf" srcId="{2559DE8D-DB6C-4F87-9D89-87F72D282446}" destId="{17F7D2DD-51DA-438A-9D86-9537C8FFAA9E}" srcOrd="2" destOrd="0" presId="urn:microsoft.com/office/officeart/2009/3/layout/HorizontalOrganizationChart"/>
    <dgm:cxn modelId="{782C9DDA-D166-44C0-A940-8C4FEEC5F58C}" type="presParOf" srcId="{D53E22EF-F75F-40D1-847F-913B64167382}" destId="{08D78DD7-6D37-4EF0-9619-F748E2806CF3}" srcOrd="2" destOrd="0" presId="urn:microsoft.com/office/officeart/2009/3/layout/HorizontalOrganizationChart"/>
    <dgm:cxn modelId="{CB9BEC38-F6AA-46A6-ACF1-EACA397F0184}" type="presParOf" srcId="{60272251-6096-49A0-A0D5-605648AB1BAB}" destId="{52139643-ED58-483F-9BFE-E84AD7EFA763}" srcOrd="2" destOrd="0" presId="urn:microsoft.com/office/officeart/2009/3/layout/HorizontalOrganizationChart"/>
    <dgm:cxn modelId="{7EBF0E4D-8875-4DB4-B24B-778F722D03C2}" type="presParOf" srcId="{60272251-6096-49A0-A0D5-605648AB1BAB}" destId="{93F15874-AD54-43DB-9F47-173319ABA037}" srcOrd="3" destOrd="0" presId="urn:microsoft.com/office/officeart/2009/3/layout/HorizontalOrganizationChart"/>
    <dgm:cxn modelId="{A0D7C571-DEE2-4A85-9646-435420764708}" type="presParOf" srcId="{93F15874-AD54-43DB-9F47-173319ABA037}" destId="{C66E28AA-3C2B-4C26-9851-9A75FADE81FF}" srcOrd="0" destOrd="0" presId="urn:microsoft.com/office/officeart/2009/3/layout/HorizontalOrganizationChart"/>
    <dgm:cxn modelId="{801A4362-0220-49F9-A7C5-35B14A65C6E2}" type="presParOf" srcId="{C66E28AA-3C2B-4C26-9851-9A75FADE81FF}" destId="{E2952403-3FB0-45F6-8B70-CCC49BDC4F84}" srcOrd="0" destOrd="0" presId="urn:microsoft.com/office/officeart/2009/3/layout/HorizontalOrganizationChart"/>
    <dgm:cxn modelId="{AE397B1D-4D49-4F3C-999D-CFBCDE5AE53D}" type="presParOf" srcId="{C66E28AA-3C2B-4C26-9851-9A75FADE81FF}" destId="{0DF77A38-CB74-4B26-9F00-F4455604DB8A}" srcOrd="1" destOrd="0" presId="urn:microsoft.com/office/officeart/2009/3/layout/HorizontalOrganizationChart"/>
    <dgm:cxn modelId="{ACCAC1F3-E998-4746-914E-21DF24C2890C}" type="presParOf" srcId="{93F15874-AD54-43DB-9F47-173319ABA037}" destId="{D0A8E8FD-71C2-4A1F-AA8F-2B41A2770502}" srcOrd="1" destOrd="0" presId="urn:microsoft.com/office/officeart/2009/3/layout/HorizontalOrganizationChart"/>
    <dgm:cxn modelId="{0DD453DC-96D9-4C62-903D-D7874E8E34D8}" type="presParOf" srcId="{D0A8E8FD-71C2-4A1F-AA8F-2B41A2770502}" destId="{F59DFA14-6F96-47B4-A544-4E0262B27E97}" srcOrd="0" destOrd="0" presId="urn:microsoft.com/office/officeart/2009/3/layout/HorizontalOrganizationChart"/>
    <dgm:cxn modelId="{0613F59D-17FD-4664-B00E-9328773121CD}" type="presParOf" srcId="{D0A8E8FD-71C2-4A1F-AA8F-2B41A2770502}" destId="{01D06835-744B-44AF-9F93-9BAF1E826218}" srcOrd="1" destOrd="0" presId="urn:microsoft.com/office/officeart/2009/3/layout/HorizontalOrganizationChart"/>
    <dgm:cxn modelId="{D6B466A3-463D-4D05-82EB-3FA7D7C24D53}" type="presParOf" srcId="{01D06835-744B-44AF-9F93-9BAF1E826218}" destId="{1F186FA3-1F0A-485A-B527-651333A2782A}" srcOrd="0" destOrd="0" presId="urn:microsoft.com/office/officeart/2009/3/layout/HorizontalOrganizationChart"/>
    <dgm:cxn modelId="{CA8951A1-29EC-45E0-A40C-B78AC638AD5F}" type="presParOf" srcId="{1F186FA3-1F0A-485A-B527-651333A2782A}" destId="{6AEF2CC3-2DD3-4228-B0C0-8866BF373513}" srcOrd="0" destOrd="0" presId="urn:microsoft.com/office/officeart/2009/3/layout/HorizontalOrganizationChart"/>
    <dgm:cxn modelId="{51E0CB1F-5F1A-4874-99C4-100F9CE0C6FB}" type="presParOf" srcId="{1F186FA3-1F0A-485A-B527-651333A2782A}" destId="{BB8C9828-DAC5-4B18-945F-EE4EF41A23D2}" srcOrd="1" destOrd="0" presId="urn:microsoft.com/office/officeart/2009/3/layout/HorizontalOrganizationChart"/>
    <dgm:cxn modelId="{6BE4F0B1-58AA-43D7-A43D-AF3E22DB28C7}" type="presParOf" srcId="{01D06835-744B-44AF-9F93-9BAF1E826218}" destId="{B3FC880D-410B-4A21-B8F4-E9BE409EBD4C}" srcOrd="1" destOrd="0" presId="urn:microsoft.com/office/officeart/2009/3/layout/HorizontalOrganizationChart"/>
    <dgm:cxn modelId="{A6DCBFBF-7A4A-4718-95CF-980C84E76E41}" type="presParOf" srcId="{B3FC880D-410B-4A21-B8F4-E9BE409EBD4C}" destId="{BB435B5F-4C61-4C87-800D-AA5FA5050A53}" srcOrd="0" destOrd="0" presId="urn:microsoft.com/office/officeart/2009/3/layout/HorizontalOrganizationChart"/>
    <dgm:cxn modelId="{3A7DC0FC-52C5-4D07-B8EE-1424F8B08611}" type="presParOf" srcId="{B3FC880D-410B-4A21-B8F4-E9BE409EBD4C}" destId="{DBA84A5A-0D74-45B3-BB0D-2AB98BCAE62F}" srcOrd="1" destOrd="0" presId="urn:microsoft.com/office/officeart/2009/3/layout/HorizontalOrganizationChart"/>
    <dgm:cxn modelId="{2511096F-96E6-403D-A3EC-E9E356A73EC5}" type="presParOf" srcId="{DBA84A5A-0D74-45B3-BB0D-2AB98BCAE62F}" destId="{96944695-34F2-4CD5-AD00-FB67C60A6891}" srcOrd="0" destOrd="0" presId="urn:microsoft.com/office/officeart/2009/3/layout/HorizontalOrganizationChart"/>
    <dgm:cxn modelId="{6178688D-1227-4EC3-A6BA-F3EDFDE0EC0A}" type="presParOf" srcId="{96944695-34F2-4CD5-AD00-FB67C60A6891}" destId="{2A27216D-6FA6-46B2-8AF3-1F81DFB9E7FA}" srcOrd="0" destOrd="0" presId="urn:microsoft.com/office/officeart/2009/3/layout/HorizontalOrganizationChart"/>
    <dgm:cxn modelId="{83F0F898-D96E-4F73-BEEB-43EE4AB08648}" type="presParOf" srcId="{96944695-34F2-4CD5-AD00-FB67C60A6891}" destId="{7DBC0580-5C22-497D-A66A-640670F67AC5}" srcOrd="1" destOrd="0" presId="urn:microsoft.com/office/officeart/2009/3/layout/HorizontalOrganizationChart"/>
    <dgm:cxn modelId="{1D8D1D00-CEDA-4278-9D0B-E5B5DCE9874E}" type="presParOf" srcId="{DBA84A5A-0D74-45B3-BB0D-2AB98BCAE62F}" destId="{0B53A633-CA18-45A6-ADBD-28B213526EBB}" srcOrd="1" destOrd="0" presId="urn:microsoft.com/office/officeart/2009/3/layout/HorizontalOrganizationChart"/>
    <dgm:cxn modelId="{4DC7F211-FADF-454F-A3C9-47850B4F1E2B}" type="presParOf" srcId="{0B53A633-CA18-45A6-ADBD-28B213526EBB}" destId="{DB3DB660-26BF-4E12-A0D0-69F0A93529AF}" srcOrd="0" destOrd="0" presId="urn:microsoft.com/office/officeart/2009/3/layout/HorizontalOrganizationChart"/>
    <dgm:cxn modelId="{06B9A95E-1FDB-477D-8AA1-6AA49D64848F}" type="presParOf" srcId="{0B53A633-CA18-45A6-ADBD-28B213526EBB}" destId="{989660FB-5557-471A-9794-1B5F68549629}" srcOrd="1" destOrd="0" presId="urn:microsoft.com/office/officeart/2009/3/layout/HorizontalOrganizationChart"/>
    <dgm:cxn modelId="{97AF5015-37B2-4C05-B351-3C151DB929E1}" type="presParOf" srcId="{989660FB-5557-471A-9794-1B5F68549629}" destId="{F4436A6D-C0E0-4852-9360-3126145D2174}" srcOrd="0" destOrd="0" presId="urn:microsoft.com/office/officeart/2009/3/layout/HorizontalOrganizationChart"/>
    <dgm:cxn modelId="{631FA28E-CCCD-47AC-8551-4A66E3B50333}" type="presParOf" srcId="{F4436A6D-C0E0-4852-9360-3126145D2174}" destId="{430B3ADB-3F68-4FE2-821D-EF2F1E306ACF}" srcOrd="0" destOrd="0" presId="urn:microsoft.com/office/officeart/2009/3/layout/HorizontalOrganizationChart"/>
    <dgm:cxn modelId="{DAE415F5-D6EB-4C24-814A-80B4BE340AAF}" type="presParOf" srcId="{F4436A6D-C0E0-4852-9360-3126145D2174}" destId="{48E46A28-CD71-4645-A637-1A98E7DA9CCD}" srcOrd="1" destOrd="0" presId="urn:microsoft.com/office/officeart/2009/3/layout/HorizontalOrganizationChart"/>
    <dgm:cxn modelId="{7363FB88-17D1-4379-8234-D0CD11AE2B79}" type="presParOf" srcId="{989660FB-5557-471A-9794-1B5F68549629}" destId="{F7851CB7-E8CA-4745-BE42-CFE32080A956}" srcOrd="1" destOrd="0" presId="urn:microsoft.com/office/officeart/2009/3/layout/HorizontalOrganizationChart"/>
    <dgm:cxn modelId="{553E8F90-B02D-4544-8AB9-66BD905CB553}" type="presParOf" srcId="{989660FB-5557-471A-9794-1B5F68549629}" destId="{CB6E68DC-8956-45D7-AE2F-D3FA71E62EB0}" srcOrd="2" destOrd="0" presId="urn:microsoft.com/office/officeart/2009/3/layout/HorizontalOrganizationChart"/>
    <dgm:cxn modelId="{9D7627D3-8DCE-429A-B0E3-7691D40DBA30}" type="presParOf" srcId="{DBA84A5A-0D74-45B3-BB0D-2AB98BCAE62F}" destId="{1E449768-7E75-4363-891F-D3533AF78B14}" srcOrd="2" destOrd="0" presId="urn:microsoft.com/office/officeart/2009/3/layout/HorizontalOrganizationChart"/>
    <dgm:cxn modelId="{EFAD57C2-94C8-45EF-815D-099AB38C289C}" type="presParOf" srcId="{1E449768-7E75-4363-891F-D3533AF78B14}" destId="{3EC3CBB8-A528-4106-BD03-E5C0DD36D602}" srcOrd="0" destOrd="0" presId="urn:microsoft.com/office/officeart/2009/3/layout/HorizontalOrganizationChart"/>
    <dgm:cxn modelId="{D27D50E3-7A6F-4FE4-9083-9A61AF0D65EF}" type="presParOf" srcId="{1E449768-7E75-4363-891F-D3533AF78B14}" destId="{95C98762-B890-4236-9C56-A9A05FEC4419}" srcOrd="1" destOrd="0" presId="urn:microsoft.com/office/officeart/2009/3/layout/HorizontalOrganizationChart"/>
    <dgm:cxn modelId="{42D2C214-037A-4F64-ABA9-C989B5BB21B6}" type="presParOf" srcId="{95C98762-B890-4236-9C56-A9A05FEC4419}" destId="{1BF77871-05E9-4E30-9C87-FB824D6C58F0}" srcOrd="0" destOrd="0" presId="urn:microsoft.com/office/officeart/2009/3/layout/HorizontalOrganizationChart"/>
    <dgm:cxn modelId="{09333B8E-8CBF-4506-AC21-19B3B74F81FE}" type="presParOf" srcId="{1BF77871-05E9-4E30-9C87-FB824D6C58F0}" destId="{16620B2C-B66B-4E97-87FB-3D83ED397E0A}" srcOrd="0" destOrd="0" presId="urn:microsoft.com/office/officeart/2009/3/layout/HorizontalOrganizationChart"/>
    <dgm:cxn modelId="{94A658F3-ACB2-45BA-9E12-836D2D7AE286}" type="presParOf" srcId="{1BF77871-05E9-4E30-9C87-FB824D6C58F0}" destId="{B3706D2E-694D-49D6-A14A-32B105DB19FD}" srcOrd="1" destOrd="0" presId="urn:microsoft.com/office/officeart/2009/3/layout/HorizontalOrganizationChart"/>
    <dgm:cxn modelId="{4E7E7B61-455E-4BC8-889A-3C82C8488FE2}" type="presParOf" srcId="{95C98762-B890-4236-9C56-A9A05FEC4419}" destId="{CA4D281B-492D-4297-8F67-628245D69D2C}" srcOrd="1" destOrd="0" presId="urn:microsoft.com/office/officeart/2009/3/layout/HorizontalOrganizationChart"/>
    <dgm:cxn modelId="{AB9BDA95-3FE1-4F1C-85F0-E60B89EE3AC9}" type="presParOf" srcId="{95C98762-B890-4236-9C56-A9A05FEC4419}" destId="{96C1A9E5-A33F-4122-A333-20FC77E4D6AF}" srcOrd="2" destOrd="0" presId="urn:microsoft.com/office/officeart/2009/3/layout/HorizontalOrganizationChart"/>
    <dgm:cxn modelId="{AD82788C-5319-487B-B8CC-490D482EC709}" type="presParOf" srcId="{96C1A9E5-A33F-4122-A333-20FC77E4D6AF}" destId="{35D67810-53E3-48A1-A607-6E0B76E12615}" srcOrd="0" destOrd="0" presId="urn:microsoft.com/office/officeart/2009/3/layout/HorizontalOrganizationChart"/>
    <dgm:cxn modelId="{65D728B2-9BCC-41A8-9167-E710378B1B92}" type="presParOf" srcId="{96C1A9E5-A33F-4122-A333-20FC77E4D6AF}" destId="{15A75B1E-0B2B-414D-875D-1DDB3206DECC}" srcOrd="1" destOrd="0" presId="urn:microsoft.com/office/officeart/2009/3/layout/HorizontalOrganizationChart"/>
    <dgm:cxn modelId="{2C9F01AF-BA02-4151-AE7B-0C7101F88530}" type="presParOf" srcId="{15A75B1E-0B2B-414D-875D-1DDB3206DECC}" destId="{DDC4D60D-C804-4252-91E6-6543DD85A60F}" srcOrd="0" destOrd="0" presId="urn:microsoft.com/office/officeart/2009/3/layout/HorizontalOrganizationChart"/>
    <dgm:cxn modelId="{5C415381-D48C-4EE6-B12D-676A4E202616}" type="presParOf" srcId="{DDC4D60D-C804-4252-91E6-6543DD85A60F}" destId="{AA8BE06D-FA19-4811-A1B8-CD4C89015F78}" srcOrd="0" destOrd="0" presId="urn:microsoft.com/office/officeart/2009/3/layout/HorizontalOrganizationChart"/>
    <dgm:cxn modelId="{54AB6EFF-0BC2-4B85-89B2-6BBA0E5A9187}" type="presParOf" srcId="{DDC4D60D-C804-4252-91E6-6543DD85A60F}" destId="{B8DF3051-56FE-45E8-8AA2-CE93E8208D33}" srcOrd="1" destOrd="0" presId="urn:microsoft.com/office/officeart/2009/3/layout/HorizontalOrganizationChart"/>
    <dgm:cxn modelId="{97F59F59-30B1-4C43-9AC6-F41E630FC71E}" type="presParOf" srcId="{15A75B1E-0B2B-414D-875D-1DDB3206DECC}" destId="{D0CCD155-D8E6-43AB-918B-ABC81C5CBA91}" srcOrd="1" destOrd="0" presId="urn:microsoft.com/office/officeart/2009/3/layout/HorizontalOrganizationChart"/>
    <dgm:cxn modelId="{34F96DA1-42FA-4122-A2FF-ECB3D2DAE1CF}" type="presParOf" srcId="{15A75B1E-0B2B-414D-875D-1DDB3206DECC}" destId="{8FDEE43C-321C-4A29-A4BC-E9D8A3E1627F}" srcOrd="2" destOrd="0" presId="urn:microsoft.com/office/officeart/2009/3/layout/HorizontalOrganizationChart"/>
    <dgm:cxn modelId="{CA79DB07-582F-4100-BC8B-94ACA6158259}" type="presParOf" srcId="{01D06835-744B-44AF-9F93-9BAF1E826218}" destId="{33BCBC69-E998-4E6F-998E-F515C6F2A85B}" srcOrd="2" destOrd="0" presId="urn:microsoft.com/office/officeart/2009/3/layout/HorizontalOrganizationChart"/>
    <dgm:cxn modelId="{71BE763A-BE60-4D30-8269-FD038F7C0FF6}" type="presParOf" srcId="{93F15874-AD54-43DB-9F47-173319ABA037}" destId="{1CDDED2F-2CD9-4D5C-93CE-B9B02A8D92B0}" srcOrd="2" destOrd="0" presId="urn:microsoft.com/office/officeart/2009/3/layout/HorizontalOrganizationChart"/>
    <dgm:cxn modelId="{AE0B6A39-5E84-4126-BE01-7B191C77434A}" type="presParOf" srcId="{0F2161EF-2DE8-4E2F-AF01-D6FF92DC7B2F}" destId="{7B119A0B-AF3C-4E93-98EC-72A5648857D9}" srcOrd="2" destOrd="0" presId="urn:microsoft.com/office/officeart/2009/3/layout/HorizontalOrganizationChart"/>
    <dgm:cxn modelId="{3AC8AFFE-EBED-46AE-85A6-2B4F3F2C71D8}" type="presParOf" srcId="{B8814A64-7C6D-4E81-8A18-8462B528ECAE}" destId="{EEA2806E-AD8E-490B-AF9A-CD32471D55C9}" srcOrd="2" destOrd="0" presId="urn:microsoft.com/office/officeart/2009/3/layout/HorizontalOrganizationChart"/>
    <dgm:cxn modelId="{B83C728D-4BE3-45D9-9366-9ABF6456D75E}" type="presParOf" srcId="{27E06608-6A6A-42A4-ACBC-5D04168A3B58}" destId="{5E34279A-F76D-4DDE-AE05-668103B4346E}" srcOrd="2" destOrd="0" presId="urn:microsoft.com/office/officeart/2009/3/layout/HorizontalOrganizationChart"/>
    <dgm:cxn modelId="{3E7042D4-F953-4EEC-B3F8-D04AC8EBB7F4}" type="presParOf" srcId="{27E06608-6A6A-42A4-ACBC-5D04168A3B58}" destId="{1E99833A-4789-4462-B2DD-87803EE675A7}" srcOrd="3" destOrd="0" presId="urn:microsoft.com/office/officeart/2009/3/layout/HorizontalOrganizationChart"/>
    <dgm:cxn modelId="{57C7C4AB-EFBE-41AE-B694-ED009F9603C1}" type="presParOf" srcId="{1E99833A-4789-4462-B2DD-87803EE675A7}" destId="{D828E0F0-7E84-446B-8319-FB984A488056}" srcOrd="0" destOrd="0" presId="urn:microsoft.com/office/officeart/2009/3/layout/HorizontalOrganizationChart"/>
    <dgm:cxn modelId="{F5131EBD-05F6-45FC-BACC-326F7382EEBB}" type="presParOf" srcId="{D828E0F0-7E84-446B-8319-FB984A488056}" destId="{1C8697D3-F0E9-49EF-A223-619BA2327DDC}" srcOrd="0" destOrd="0" presId="urn:microsoft.com/office/officeart/2009/3/layout/HorizontalOrganizationChart"/>
    <dgm:cxn modelId="{EE0565D9-5D60-46A1-9F4D-4891677A4C9E}" type="presParOf" srcId="{D828E0F0-7E84-446B-8319-FB984A488056}" destId="{CCB2A667-B825-4F2A-989E-E4081EF5C09B}" srcOrd="1" destOrd="0" presId="urn:microsoft.com/office/officeart/2009/3/layout/HorizontalOrganizationChart"/>
    <dgm:cxn modelId="{D1DB8984-0319-44BD-B53B-9379D1A8917C}" type="presParOf" srcId="{1E99833A-4789-4462-B2DD-87803EE675A7}" destId="{9430ECD3-0AA8-4013-AC87-A2C976CE0D9A}" srcOrd="1" destOrd="0" presId="urn:microsoft.com/office/officeart/2009/3/layout/HorizontalOrganizationChart"/>
    <dgm:cxn modelId="{217D216C-A208-473B-A549-18C3CAD3D606}" type="presParOf" srcId="{9430ECD3-0AA8-4013-AC87-A2C976CE0D9A}" destId="{94B1F88C-247A-4BA9-AA21-4E446995F2B7}" srcOrd="0" destOrd="0" presId="urn:microsoft.com/office/officeart/2009/3/layout/HorizontalOrganizationChart"/>
    <dgm:cxn modelId="{21690512-DC8E-4317-92AD-CB460AB626EA}" type="presParOf" srcId="{9430ECD3-0AA8-4013-AC87-A2C976CE0D9A}" destId="{D574E960-9462-49D4-ADD4-D4FD30404F02}" srcOrd="1" destOrd="0" presId="urn:microsoft.com/office/officeart/2009/3/layout/HorizontalOrganizationChart"/>
    <dgm:cxn modelId="{73AE75C1-A129-4597-A182-21064FC99C91}" type="presParOf" srcId="{D574E960-9462-49D4-ADD4-D4FD30404F02}" destId="{A5F14B1B-32F3-4F18-B287-8FCCEFE99274}" srcOrd="0" destOrd="0" presId="urn:microsoft.com/office/officeart/2009/3/layout/HorizontalOrganizationChart"/>
    <dgm:cxn modelId="{4602A499-038E-4E84-B0D7-97226B357DBF}" type="presParOf" srcId="{A5F14B1B-32F3-4F18-B287-8FCCEFE99274}" destId="{1D77D4DE-22DF-450F-9864-A686D1C3B8BA}" srcOrd="0" destOrd="0" presId="urn:microsoft.com/office/officeart/2009/3/layout/HorizontalOrganizationChart"/>
    <dgm:cxn modelId="{49A85490-DE3D-455D-9778-47A7C2BDC7E8}" type="presParOf" srcId="{A5F14B1B-32F3-4F18-B287-8FCCEFE99274}" destId="{9293CCA9-3F22-493A-AA98-25950F154675}" srcOrd="1" destOrd="0" presId="urn:microsoft.com/office/officeart/2009/3/layout/HorizontalOrganizationChart"/>
    <dgm:cxn modelId="{1F5B1215-3BD3-46C9-80A5-FF1CC5B39711}" type="presParOf" srcId="{D574E960-9462-49D4-ADD4-D4FD30404F02}" destId="{22FE7BB3-869A-4218-8467-AE419FAA16A6}" srcOrd="1" destOrd="0" presId="urn:microsoft.com/office/officeart/2009/3/layout/HorizontalOrganizationChart"/>
    <dgm:cxn modelId="{D9DCC610-3346-4FA2-AEF0-0C7A1B7A7215}" type="presParOf" srcId="{22FE7BB3-869A-4218-8467-AE419FAA16A6}" destId="{69058CEE-749B-4D0B-A79F-53BBD595DA51}" srcOrd="0" destOrd="0" presId="urn:microsoft.com/office/officeart/2009/3/layout/HorizontalOrganizationChart"/>
    <dgm:cxn modelId="{95CD8F5A-0E7B-40F6-982D-E61F41BA8591}" type="presParOf" srcId="{22FE7BB3-869A-4218-8467-AE419FAA16A6}" destId="{202E68BB-2E9A-48B2-893F-F5F3A65E265A}" srcOrd="1" destOrd="0" presId="urn:microsoft.com/office/officeart/2009/3/layout/HorizontalOrganizationChart"/>
    <dgm:cxn modelId="{AC299807-B388-4023-90C4-6C77CF9BB456}" type="presParOf" srcId="{202E68BB-2E9A-48B2-893F-F5F3A65E265A}" destId="{32E4E663-3070-4E3E-A324-CBF41D7A8910}" srcOrd="0" destOrd="0" presId="urn:microsoft.com/office/officeart/2009/3/layout/HorizontalOrganizationChart"/>
    <dgm:cxn modelId="{81A337DB-967A-4B9D-835B-2E5189E5D8A5}" type="presParOf" srcId="{32E4E663-3070-4E3E-A324-CBF41D7A8910}" destId="{188617A3-B190-4ED8-B56B-2CF2473F8EA1}" srcOrd="0" destOrd="0" presId="urn:microsoft.com/office/officeart/2009/3/layout/HorizontalOrganizationChart"/>
    <dgm:cxn modelId="{C1673546-1A15-4CBB-9792-69CCD68C04D9}" type="presParOf" srcId="{32E4E663-3070-4E3E-A324-CBF41D7A8910}" destId="{7BB8F642-352D-4184-B735-338F40480787}" srcOrd="1" destOrd="0" presId="urn:microsoft.com/office/officeart/2009/3/layout/HorizontalOrganizationChart"/>
    <dgm:cxn modelId="{9DB3B03D-A596-41BE-BA0B-510C3ED40B95}" type="presParOf" srcId="{202E68BB-2E9A-48B2-893F-F5F3A65E265A}" destId="{46D534D1-BACA-4263-8EB6-2795AAE370C6}" srcOrd="1" destOrd="0" presId="urn:microsoft.com/office/officeart/2009/3/layout/HorizontalOrganizationChart"/>
    <dgm:cxn modelId="{568F7BBB-D2DB-434E-B248-C7BF0ADD5573}" type="presParOf" srcId="{202E68BB-2E9A-48B2-893F-F5F3A65E265A}" destId="{25C92F2D-58EB-4C0D-916B-81036EE32C5A}" srcOrd="2" destOrd="0" presId="urn:microsoft.com/office/officeart/2009/3/layout/HorizontalOrganizationChart"/>
    <dgm:cxn modelId="{8B94E715-BC3C-4817-B811-FB6931417A8C}" type="presParOf" srcId="{D574E960-9462-49D4-ADD4-D4FD30404F02}" destId="{1C406758-6E10-4D79-AB52-16EEC1636518}" srcOrd="2" destOrd="0" presId="urn:microsoft.com/office/officeart/2009/3/layout/HorizontalOrganizationChart"/>
    <dgm:cxn modelId="{0E5AF3A6-A9EB-43FD-AFB4-1BF6DDB0A457}" type="presParOf" srcId="{1E99833A-4789-4462-B2DD-87803EE675A7}" destId="{9FD4F511-74C8-44DF-8636-391382A40686}" srcOrd="2" destOrd="0" presId="urn:microsoft.com/office/officeart/2009/3/layout/HorizontalOrganizationChart"/>
    <dgm:cxn modelId="{FE034958-73D4-414B-9824-FE3FA7D05036}" type="presParOf" srcId="{F4BC8F6F-9DDF-465A-B3F6-985FD51799EA}" destId="{9EEDC32A-755F-4ABD-9199-E8B4FE5156DE}" srcOrd="2" destOrd="0" presId="urn:microsoft.com/office/officeart/2009/3/layout/HorizontalOrganizationChart"/>
    <dgm:cxn modelId="{5B786F7D-3C97-46CF-96F6-2B1B7185DEC4}" type="presParOf" srcId="{04A1CCD3-31FE-4013-8E20-7C7E520079F1}" destId="{5D576AE4-E231-4965-B9DB-84DFC977DD54}"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94209E8-6B8A-4A9F-A511-D75A2DF6C551}"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pPr rtl="1"/>
          <a:endParaRPr lang="he-IL"/>
        </a:p>
      </dgm:t>
    </dgm:pt>
    <dgm:pt modelId="{93A3FB0D-5F6F-467F-A79F-62360F757BD0}">
      <dgm:prSet phldrT="[Text]" phldr="0"/>
      <dgm:spPr/>
      <dgm:t>
        <a:bodyPr/>
        <a:lstStyle/>
        <a:p>
          <a:pPr rtl="1"/>
          <a:r>
            <a:rPr lang="he-IL" dirty="0"/>
            <a:t>הספק משדר ח-ן לפורטל</a:t>
          </a:r>
        </a:p>
      </dgm:t>
    </dgm:pt>
    <dgm:pt modelId="{4B20A63F-C658-4BB0-91AE-ABCBEB3AFB3D}" type="parTrans" cxnId="{8EFBF167-F4F6-4F22-A713-A435726C175A}">
      <dgm:prSet/>
      <dgm:spPr/>
      <dgm:t>
        <a:bodyPr/>
        <a:lstStyle/>
        <a:p>
          <a:pPr rtl="1"/>
          <a:endParaRPr lang="he-IL"/>
        </a:p>
      </dgm:t>
    </dgm:pt>
    <dgm:pt modelId="{1B57C141-A480-4634-A3A3-9C0ADD32BA13}" type="sibTrans" cxnId="{8EFBF167-F4F6-4F22-A713-A435726C175A}">
      <dgm:prSet/>
      <dgm:spPr/>
      <dgm:t>
        <a:bodyPr/>
        <a:lstStyle/>
        <a:p>
          <a:pPr rtl="1"/>
          <a:endParaRPr lang="he-IL"/>
        </a:p>
      </dgm:t>
    </dgm:pt>
    <dgm:pt modelId="{813EBDC7-ED35-41B0-BF3D-90B569347984}">
      <dgm:prSet phldrT="[Text]" phldr="0"/>
      <dgm:spPr/>
      <dgm:t>
        <a:bodyPr/>
        <a:lstStyle/>
        <a:p>
          <a:pPr rtl="1"/>
          <a:r>
            <a:rPr lang="he-IL" dirty="0"/>
            <a:t>תהליך </a:t>
          </a:r>
          <a:r>
            <a:rPr lang="he-IL" dirty="0" err="1"/>
            <a:t>אוט</a:t>
          </a:r>
          <a:r>
            <a:rPr lang="he-IL" dirty="0"/>
            <a:t>' לבדיקת </a:t>
          </a:r>
          <a:r>
            <a:rPr lang="he-IL" dirty="0" err="1"/>
            <a:t>הח</a:t>
          </a:r>
          <a:r>
            <a:rPr lang="he-IL" dirty="0"/>
            <a:t>-ן</a:t>
          </a:r>
        </a:p>
      </dgm:t>
    </dgm:pt>
    <dgm:pt modelId="{D3FB7B68-8518-4CC3-8661-E5C4869BD157}" type="parTrans" cxnId="{4E233800-FD25-4A7A-AE50-F630B1738B6F}">
      <dgm:prSet/>
      <dgm:spPr/>
      <dgm:t>
        <a:bodyPr/>
        <a:lstStyle/>
        <a:p>
          <a:pPr rtl="1"/>
          <a:endParaRPr lang="he-IL"/>
        </a:p>
      </dgm:t>
    </dgm:pt>
    <dgm:pt modelId="{9BEA719B-06E1-41CC-943C-96482945857E}" type="sibTrans" cxnId="{4E233800-FD25-4A7A-AE50-F630B1738B6F}">
      <dgm:prSet/>
      <dgm:spPr/>
      <dgm:t>
        <a:bodyPr/>
        <a:lstStyle/>
        <a:p>
          <a:pPr rtl="1"/>
          <a:endParaRPr lang="he-IL"/>
        </a:p>
      </dgm:t>
    </dgm:pt>
    <dgm:pt modelId="{909A43B5-59BF-4CF6-82E0-2B8045E7425E}">
      <dgm:prSet phldrT="[Text]" phldr="0"/>
      <dgm:spPr>
        <a:solidFill>
          <a:schemeClr val="bg2">
            <a:lumMod val="60000"/>
            <a:lumOff val="40000"/>
          </a:schemeClr>
        </a:solidFill>
      </dgm:spPr>
      <dgm:t>
        <a:bodyPr/>
        <a:lstStyle/>
        <a:p>
          <a:pPr rtl="1"/>
          <a:r>
            <a:rPr lang="he-IL" dirty="0">
              <a:solidFill>
                <a:schemeClr val="tx1"/>
              </a:solidFill>
              <a:latin typeface="+mn-lt"/>
            </a:rPr>
            <a:t>נתוני ח-ן תקינים</a:t>
          </a:r>
        </a:p>
      </dgm:t>
    </dgm:pt>
    <dgm:pt modelId="{E757F12F-6847-4A24-AFDD-0D005A7BC055}" type="parTrans" cxnId="{09A66789-A736-41D1-A29A-74D107283585}">
      <dgm:prSet/>
      <dgm:spPr/>
      <dgm:t>
        <a:bodyPr/>
        <a:lstStyle/>
        <a:p>
          <a:pPr rtl="1"/>
          <a:endParaRPr lang="he-IL"/>
        </a:p>
      </dgm:t>
    </dgm:pt>
    <dgm:pt modelId="{F8AE54AC-5371-4082-801E-6BBDD4B9A501}" type="sibTrans" cxnId="{09A66789-A736-41D1-A29A-74D107283585}">
      <dgm:prSet/>
      <dgm:spPr/>
      <dgm:t>
        <a:bodyPr/>
        <a:lstStyle/>
        <a:p>
          <a:pPr rtl="1"/>
          <a:endParaRPr lang="he-IL"/>
        </a:p>
      </dgm:t>
    </dgm:pt>
    <dgm:pt modelId="{0AF11DFC-CE3F-4F27-8D30-88E73AB0C95B}">
      <dgm:prSet phldrT="[Text]" phldr="0"/>
      <dgm:spPr>
        <a:solidFill>
          <a:schemeClr val="accent1">
            <a:lumMod val="75000"/>
          </a:schemeClr>
        </a:solidFill>
      </dgm:spPr>
      <dgm:t>
        <a:bodyPr/>
        <a:lstStyle/>
        <a:p>
          <a:pPr rtl="1"/>
          <a:r>
            <a:rPr lang="he-IL" dirty="0">
              <a:latin typeface="+mn-lt"/>
            </a:rPr>
            <a:t>נתוני ח-ן לא תקינים ולכן </a:t>
          </a:r>
          <a:r>
            <a:rPr lang="he-IL" dirty="0" err="1">
              <a:latin typeface="+mn-lt"/>
            </a:rPr>
            <a:t>הח</a:t>
          </a:r>
          <a:r>
            <a:rPr lang="he-IL" dirty="0">
              <a:latin typeface="+mn-lt"/>
            </a:rPr>
            <a:t>-ן נדחית והספק מבצע תיקון</a:t>
          </a:r>
        </a:p>
      </dgm:t>
    </dgm:pt>
    <dgm:pt modelId="{F4AF4640-CAA6-4DDB-98BA-FDB5FF297B8A}" type="parTrans" cxnId="{0C5E7A60-1D32-43B8-8CCC-BC00C0313209}">
      <dgm:prSet/>
      <dgm:spPr/>
      <dgm:t>
        <a:bodyPr/>
        <a:lstStyle/>
        <a:p>
          <a:pPr rtl="1"/>
          <a:endParaRPr lang="he-IL"/>
        </a:p>
      </dgm:t>
    </dgm:pt>
    <dgm:pt modelId="{D8C9551B-0043-4DF7-B023-C01B77466156}" type="sibTrans" cxnId="{0C5E7A60-1D32-43B8-8CCC-BC00C0313209}">
      <dgm:prSet/>
      <dgm:spPr/>
      <dgm:t>
        <a:bodyPr/>
        <a:lstStyle/>
        <a:p>
          <a:pPr rtl="1"/>
          <a:endParaRPr lang="he-IL"/>
        </a:p>
      </dgm:t>
    </dgm:pt>
    <dgm:pt modelId="{1B017D53-8C39-43B0-95E4-7C3A016E4154}">
      <dgm:prSet/>
      <dgm:spPr>
        <a:solidFill>
          <a:schemeClr val="bg2">
            <a:lumMod val="40000"/>
            <a:lumOff val="60000"/>
          </a:schemeClr>
        </a:solidFill>
      </dgm:spPr>
      <dgm:t>
        <a:bodyPr/>
        <a:lstStyle/>
        <a:p>
          <a:pPr rtl="1"/>
          <a:r>
            <a:rPr lang="he-IL" dirty="0">
              <a:solidFill>
                <a:schemeClr val="tx1"/>
              </a:solidFill>
              <a:latin typeface="+mn-lt"/>
            </a:rPr>
            <a:t>יש ק.ט</a:t>
          </a:r>
        </a:p>
      </dgm:t>
    </dgm:pt>
    <dgm:pt modelId="{A90F6E23-A728-4098-AD75-A62A0C1B03FC}" type="parTrans" cxnId="{2AE70670-04E2-4B6A-864A-D7EAF74C6E6A}">
      <dgm:prSet/>
      <dgm:spPr/>
      <dgm:t>
        <a:bodyPr/>
        <a:lstStyle/>
        <a:p>
          <a:pPr rtl="1"/>
          <a:endParaRPr lang="he-IL"/>
        </a:p>
      </dgm:t>
    </dgm:pt>
    <dgm:pt modelId="{E4867109-9B67-4493-AF7F-F67E9AE5A926}" type="sibTrans" cxnId="{2AE70670-04E2-4B6A-864A-D7EAF74C6E6A}">
      <dgm:prSet/>
      <dgm:spPr/>
      <dgm:t>
        <a:bodyPr/>
        <a:lstStyle/>
        <a:p>
          <a:pPr rtl="1"/>
          <a:endParaRPr lang="he-IL"/>
        </a:p>
      </dgm:t>
    </dgm:pt>
    <dgm:pt modelId="{9533CA7C-B32B-43E9-9B8E-DFD75FFB3A04}">
      <dgm:prSet/>
      <dgm:spPr>
        <a:solidFill>
          <a:schemeClr val="bg2">
            <a:lumMod val="75000"/>
          </a:schemeClr>
        </a:solidFill>
      </dgm:spPr>
      <dgm:t>
        <a:bodyPr/>
        <a:lstStyle/>
        <a:p>
          <a:pPr rtl="1"/>
          <a:r>
            <a:rPr lang="he-IL" dirty="0">
              <a:latin typeface="+mn-lt"/>
            </a:rPr>
            <a:t>אין ק.ט</a:t>
          </a:r>
        </a:p>
      </dgm:t>
    </dgm:pt>
    <dgm:pt modelId="{D4EB501E-E434-4718-888B-854C16C7611D}" type="parTrans" cxnId="{95CC3B33-FB30-4A5D-A408-8A9B7D4998AA}">
      <dgm:prSet/>
      <dgm:spPr/>
      <dgm:t>
        <a:bodyPr/>
        <a:lstStyle/>
        <a:p>
          <a:pPr rtl="1"/>
          <a:endParaRPr lang="he-IL"/>
        </a:p>
      </dgm:t>
    </dgm:pt>
    <dgm:pt modelId="{5EC05E32-DF54-46E7-A142-A7B450D9CD6E}" type="sibTrans" cxnId="{95CC3B33-FB30-4A5D-A408-8A9B7D4998AA}">
      <dgm:prSet/>
      <dgm:spPr/>
      <dgm:t>
        <a:bodyPr/>
        <a:lstStyle/>
        <a:p>
          <a:pPr rtl="1"/>
          <a:endParaRPr lang="he-IL"/>
        </a:p>
      </dgm:t>
    </dgm:pt>
    <dgm:pt modelId="{A55CEED1-9298-422B-B6D1-09B11EDB4121}">
      <dgm:prSet/>
      <dgm:spPr>
        <a:solidFill>
          <a:schemeClr val="bg2">
            <a:lumMod val="75000"/>
          </a:schemeClr>
        </a:solidFill>
      </dgm:spPr>
      <dgm:t>
        <a:bodyPr/>
        <a:lstStyle/>
        <a:p>
          <a:pPr rtl="1"/>
          <a:r>
            <a:rPr lang="he-IL" b="0" dirty="0" err="1">
              <a:latin typeface="+mn-lt"/>
            </a:rPr>
            <a:t>הח</a:t>
          </a:r>
          <a:r>
            <a:rPr lang="he-IL" b="0" dirty="0">
              <a:latin typeface="+mn-lt"/>
            </a:rPr>
            <a:t>-ן עוברת לסטטוס ממתינה</a:t>
          </a:r>
        </a:p>
      </dgm:t>
    </dgm:pt>
    <dgm:pt modelId="{B78B9155-4FD4-4907-95F3-EFAE18FFC438}" type="parTrans" cxnId="{8F26F20F-F41F-4A0E-8C46-1C91A7D322EE}">
      <dgm:prSet/>
      <dgm:spPr/>
      <dgm:t>
        <a:bodyPr/>
        <a:lstStyle/>
        <a:p>
          <a:pPr rtl="1"/>
          <a:endParaRPr lang="he-IL"/>
        </a:p>
      </dgm:t>
    </dgm:pt>
    <dgm:pt modelId="{89851868-0E89-44FF-B128-8F24397A1382}" type="sibTrans" cxnId="{8F26F20F-F41F-4A0E-8C46-1C91A7D322EE}">
      <dgm:prSet/>
      <dgm:spPr/>
      <dgm:t>
        <a:bodyPr/>
        <a:lstStyle/>
        <a:p>
          <a:pPr rtl="1"/>
          <a:endParaRPr lang="he-IL"/>
        </a:p>
      </dgm:t>
    </dgm:pt>
    <dgm:pt modelId="{8EBBEBF3-9B4B-42C8-A4C5-40D85A13BE26}">
      <dgm:prSet/>
      <dgm:spPr>
        <a:solidFill>
          <a:schemeClr val="bg2">
            <a:lumMod val="75000"/>
          </a:schemeClr>
        </a:solidFill>
      </dgm:spPr>
      <dgm:t>
        <a:bodyPr/>
        <a:lstStyle/>
        <a:p>
          <a:pPr rtl="1"/>
          <a:r>
            <a:rPr lang="he-IL" b="0" dirty="0">
              <a:latin typeface="+mn-lt"/>
            </a:rPr>
            <a:t>המערכת שולחת מייל למזמין לביצוע ק.ט.</a:t>
          </a:r>
        </a:p>
      </dgm:t>
    </dgm:pt>
    <dgm:pt modelId="{B19DEBB2-5EEB-4EF1-93AC-7BD0CC47F76F}" type="parTrans" cxnId="{BB9B31CD-C397-45D3-A191-9C75D629E032}">
      <dgm:prSet/>
      <dgm:spPr/>
      <dgm:t>
        <a:bodyPr/>
        <a:lstStyle/>
        <a:p>
          <a:pPr rtl="1"/>
          <a:endParaRPr lang="he-IL"/>
        </a:p>
      </dgm:t>
    </dgm:pt>
    <dgm:pt modelId="{3CB3941A-750E-442E-9658-E3D528B331F3}" type="sibTrans" cxnId="{BB9B31CD-C397-45D3-A191-9C75D629E032}">
      <dgm:prSet/>
      <dgm:spPr/>
      <dgm:t>
        <a:bodyPr/>
        <a:lstStyle/>
        <a:p>
          <a:pPr rtl="1"/>
          <a:endParaRPr lang="he-IL"/>
        </a:p>
      </dgm:t>
    </dgm:pt>
    <dgm:pt modelId="{3783237E-4A59-45A9-8848-18759D7AA9D0}">
      <dgm:prSet/>
      <dgm:spPr/>
      <dgm:t>
        <a:bodyPr/>
        <a:lstStyle/>
        <a:p>
          <a:pPr rtl="1"/>
          <a:r>
            <a:rPr lang="he-IL" dirty="0"/>
            <a:t>ח-ן נקלטת </a:t>
          </a:r>
          <a:r>
            <a:rPr lang="he-IL" dirty="0" err="1"/>
            <a:t>אוט</a:t>
          </a:r>
          <a:r>
            <a:rPr lang="he-IL" dirty="0"/>
            <a:t>' ב </a:t>
          </a:r>
          <a:r>
            <a:rPr lang="en-US" dirty="0"/>
            <a:t>SAP</a:t>
          </a:r>
          <a:endParaRPr lang="he-IL" dirty="0"/>
        </a:p>
      </dgm:t>
    </dgm:pt>
    <dgm:pt modelId="{9370A218-6488-4169-96D2-6DB027DF51D9}" type="parTrans" cxnId="{0C4AAD94-F39F-40B4-9712-07E2543C6B79}">
      <dgm:prSet/>
      <dgm:spPr/>
      <dgm:t>
        <a:bodyPr/>
        <a:lstStyle/>
        <a:p>
          <a:pPr rtl="1"/>
          <a:endParaRPr lang="he-IL"/>
        </a:p>
      </dgm:t>
    </dgm:pt>
    <dgm:pt modelId="{F65151CB-2103-4730-AE6C-C4519B93213B}" type="sibTrans" cxnId="{0C4AAD94-F39F-40B4-9712-07E2543C6B79}">
      <dgm:prSet/>
      <dgm:spPr/>
      <dgm:t>
        <a:bodyPr/>
        <a:lstStyle/>
        <a:p>
          <a:pPr rtl="1"/>
          <a:endParaRPr lang="he-IL"/>
        </a:p>
      </dgm:t>
    </dgm:pt>
    <dgm:pt modelId="{AE091B14-21DE-424E-9C4F-BE65152E2544}">
      <dgm:prSet/>
      <dgm:spPr>
        <a:solidFill>
          <a:schemeClr val="bg2"/>
        </a:solidFill>
      </dgm:spPr>
      <dgm:t>
        <a:bodyPr/>
        <a:lstStyle/>
        <a:p>
          <a:pPr rtl="1"/>
          <a:r>
            <a:rPr lang="he-IL" dirty="0"/>
            <a:t>יש התאמה </a:t>
          </a:r>
          <a:r>
            <a:rPr lang="he-IL" dirty="0" err="1"/>
            <a:t>וח</a:t>
          </a:r>
          <a:r>
            <a:rPr lang="he-IL" dirty="0"/>
            <a:t>-ן נקלטת </a:t>
          </a:r>
          <a:r>
            <a:rPr lang="he-IL" dirty="0" err="1"/>
            <a:t>אוט</a:t>
          </a:r>
          <a:r>
            <a:rPr lang="he-IL" dirty="0"/>
            <a:t>' ב </a:t>
          </a:r>
          <a:r>
            <a:rPr lang="en-US" dirty="0"/>
            <a:t>SAP</a:t>
          </a:r>
          <a:endParaRPr lang="he-IL" dirty="0"/>
        </a:p>
      </dgm:t>
    </dgm:pt>
    <dgm:pt modelId="{EB4034A6-A4DD-418E-BD3F-CF4079A4D31F}" type="parTrans" cxnId="{18770E60-7AEC-4E12-AF78-4D968748D1FD}">
      <dgm:prSet/>
      <dgm:spPr/>
      <dgm:t>
        <a:bodyPr/>
        <a:lstStyle/>
        <a:p>
          <a:pPr rtl="1"/>
          <a:endParaRPr lang="he-IL"/>
        </a:p>
      </dgm:t>
    </dgm:pt>
    <dgm:pt modelId="{22E0E77B-9B34-486B-81BA-0246D2F6B5E5}" type="sibTrans" cxnId="{18770E60-7AEC-4E12-AF78-4D968748D1FD}">
      <dgm:prSet/>
      <dgm:spPr/>
      <dgm:t>
        <a:bodyPr/>
        <a:lstStyle/>
        <a:p>
          <a:pPr rtl="1"/>
          <a:endParaRPr lang="he-IL"/>
        </a:p>
      </dgm:t>
    </dgm:pt>
    <dgm:pt modelId="{8B5F1959-881C-46B9-B0E5-685B147D98B9}">
      <dgm:prSet/>
      <dgm:spPr>
        <a:solidFill>
          <a:schemeClr val="bg2">
            <a:lumMod val="75000"/>
          </a:schemeClr>
        </a:solidFill>
      </dgm:spPr>
      <dgm:t>
        <a:bodyPr/>
        <a:lstStyle/>
        <a:p>
          <a:pPr rtl="1"/>
          <a:r>
            <a:rPr lang="he-IL" dirty="0"/>
            <a:t>אין התאמה </a:t>
          </a:r>
          <a:r>
            <a:rPr lang="he-IL" dirty="0" err="1"/>
            <a:t>והח</a:t>
          </a:r>
          <a:r>
            <a:rPr lang="he-IL" dirty="0"/>
            <a:t>-ן נדחית והספק מבצע עדכון</a:t>
          </a:r>
        </a:p>
      </dgm:t>
    </dgm:pt>
    <dgm:pt modelId="{4DD040F4-F366-4C51-9FA6-E2D581D65E13}" type="parTrans" cxnId="{6F402A5F-0E00-4442-A79C-56A6F6F7668B}">
      <dgm:prSet/>
      <dgm:spPr/>
      <dgm:t>
        <a:bodyPr/>
        <a:lstStyle/>
        <a:p>
          <a:pPr rtl="1"/>
          <a:endParaRPr lang="he-IL"/>
        </a:p>
      </dgm:t>
    </dgm:pt>
    <dgm:pt modelId="{1F792D59-0D8A-4B2C-BD99-093591215417}" type="sibTrans" cxnId="{6F402A5F-0E00-4442-A79C-56A6F6F7668B}">
      <dgm:prSet/>
      <dgm:spPr/>
      <dgm:t>
        <a:bodyPr/>
        <a:lstStyle/>
        <a:p>
          <a:pPr rtl="1"/>
          <a:endParaRPr lang="he-IL"/>
        </a:p>
      </dgm:t>
    </dgm:pt>
    <dgm:pt modelId="{D73092B4-BFCC-4FB2-AF0F-DCC7CB412F4B}" type="pres">
      <dgm:prSet presAssocID="{F94209E8-6B8A-4A9F-A511-D75A2DF6C551}" presName="diagram" presStyleCnt="0">
        <dgm:presLayoutVars>
          <dgm:chPref val="1"/>
          <dgm:dir val="rev"/>
          <dgm:animOne val="branch"/>
          <dgm:animLvl val="lvl"/>
          <dgm:resizeHandles val="exact"/>
        </dgm:presLayoutVars>
      </dgm:prSet>
      <dgm:spPr/>
    </dgm:pt>
    <dgm:pt modelId="{68EDBCCA-2542-4942-A6FC-62A2C455C7D3}" type="pres">
      <dgm:prSet presAssocID="{93A3FB0D-5F6F-467F-A79F-62360F757BD0}" presName="root1" presStyleCnt="0"/>
      <dgm:spPr/>
    </dgm:pt>
    <dgm:pt modelId="{B060F06E-A78C-4337-AE65-5B97F8EF0705}" type="pres">
      <dgm:prSet presAssocID="{93A3FB0D-5F6F-467F-A79F-62360F757BD0}" presName="LevelOneTextNode" presStyleLbl="node0" presStyleIdx="0" presStyleCnt="1">
        <dgm:presLayoutVars>
          <dgm:chPref val="3"/>
        </dgm:presLayoutVars>
      </dgm:prSet>
      <dgm:spPr/>
    </dgm:pt>
    <dgm:pt modelId="{2AC16126-9EDC-4072-BE09-6832FC5EDEA7}" type="pres">
      <dgm:prSet presAssocID="{93A3FB0D-5F6F-467F-A79F-62360F757BD0}" presName="level2hierChild" presStyleCnt="0"/>
      <dgm:spPr/>
    </dgm:pt>
    <dgm:pt modelId="{9039138B-5983-45E4-9D10-30FF9C08ACD1}" type="pres">
      <dgm:prSet presAssocID="{D3FB7B68-8518-4CC3-8661-E5C4869BD157}" presName="conn2-1" presStyleLbl="parChTrans1D2" presStyleIdx="0" presStyleCnt="1"/>
      <dgm:spPr/>
    </dgm:pt>
    <dgm:pt modelId="{7CA49376-903C-4025-BD86-2B9B31614A81}" type="pres">
      <dgm:prSet presAssocID="{D3FB7B68-8518-4CC3-8661-E5C4869BD157}" presName="connTx" presStyleLbl="parChTrans1D2" presStyleIdx="0" presStyleCnt="1"/>
      <dgm:spPr/>
    </dgm:pt>
    <dgm:pt modelId="{C1F383E9-29E6-4B56-9041-D64EDC5E5DB4}" type="pres">
      <dgm:prSet presAssocID="{813EBDC7-ED35-41B0-BF3D-90B569347984}" presName="root2" presStyleCnt="0"/>
      <dgm:spPr/>
    </dgm:pt>
    <dgm:pt modelId="{44FF0A33-0815-4D0D-85AF-E16F1D495A72}" type="pres">
      <dgm:prSet presAssocID="{813EBDC7-ED35-41B0-BF3D-90B569347984}" presName="LevelTwoTextNode" presStyleLbl="node2" presStyleIdx="0" presStyleCnt="1">
        <dgm:presLayoutVars>
          <dgm:chPref val="3"/>
        </dgm:presLayoutVars>
      </dgm:prSet>
      <dgm:spPr/>
    </dgm:pt>
    <dgm:pt modelId="{79177CD0-DFAB-43DE-99AF-4322677C41B0}" type="pres">
      <dgm:prSet presAssocID="{813EBDC7-ED35-41B0-BF3D-90B569347984}" presName="level3hierChild" presStyleCnt="0"/>
      <dgm:spPr/>
    </dgm:pt>
    <dgm:pt modelId="{7669C298-0B14-4EE0-A21D-C278A8601834}" type="pres">
      <dgm:prSet presAssocID="{E757F12F-6847-4A24-AFDD-0D005A7BC055}" presName="conn2-1" presStyleLbl="parChTrans1D3" presStyleIdx="0" presStyleCnt="2"/>
      <dgm:spPr/>
    </dgm:pt>
    <dgm:pt modelId="{AF6EA269-9B86-49CA-9254-CEEC35142470}" type="pres">
      <dgm:prSet presAssocID="{E757F12F-6847-4A24-AFDD-0D005A7BC055}" presName="connTx" presStyleLbl="parChTrans1D3" presStyleIdx="0" presStyleCnt="2"/>
      <dgm:spPr/>
    </dgm:pt>
    <dgm:pt modelId="{E8D2C8A6-EF9A-46D0-B211-9E3FDE348C25}" type="pres">
      <dgm:prSet presAssocID="{909A43B5-59BF-4CF6-82E0-2B8045E7425E}" presName="root2" presStyleCnt="0"/>
      <dgm:spPr/>
    </dgm:pt>
    <dgm:pt modelId="{DC074D10-6AF2-4319-9831-F6142FF333F1}" type="pres">
      <dgm:prSet presAssocID="{909A43B5-59BF-4CF6-82E0-2B8045E7425E}" presName="LevelTwoTextNode" presStyleLbl="node3" presStyleIdx="0" presStyleCnt="2">
        <dgm:presLayoutVars>
          <dgm:chPref val="3"/>
        </dgm:presLayoutVars>
      </dgm:prSet>
      <dgm:spPr/>
    </dgm:pt>
    <dgm:pt modelId="{7CD9293D-6892-40C9-8322-DBCD489268B8}" type="pres">
      <dgm:prSet presAssocID="{909A43B5-59BF-4CF6-82E0-2B8045E7425E}" presName="level3hierChild" presStyleCnt="0"/>
      <dgm:spPr/>
    </dgm:pt>
    <dgm:pt modelId="{68CA6B0D-B368-4036-A53F-B2C8B780351E}" type="pres">
      <dgm:prSet presAssocID="{A90F6E23-A728-4098-AD75-A62A0C1B03FC}" presName="conn2-1" presStyleLbl="parChTrans1D4" presStyleIdx="0" presStyleCnt="7"/>
      <dgm:spPr/>
    </dgm:pt>
    <dgm:pt modelId="{E94D401E-5BD0-4052-BCAA-2F70A98C9374}" type="pres">
      <dgm:prSet presAssocID="{A90F6E23-A728-4098-AD75-A62A0C1B03FC}" presName="connTx" presStyleLbl="parChTrans1D4" presStyleIdx="0" presStyleCnt="7"/>
      <dgm:spPr/>
    </dgm:pt>
    <dgm:pt modelId="{189B5636-8726-40D4-986C-54BD77A258C8}" type="pres">
      <dgm:prSet presAssocID="{1B017D53-8C39-43B0-95E4-7C3A016E4154}" presName="root2" presStyleCnt="0"/>
      <dgm:spPr/>
    </dgm:pt>
    <dgm:pt modelId="{E28B3EC6-4C69-4002-8445-EADDB201A042}" type="pres">
      <dgm:prSet presAssocID="{1B017D53-8C39-43B0-95E4-7C3A016E4154}" presName="LevelTwoTextNode" presStyleLbl="node4" presStyleIdx="0" presStyleCnt="7">
        <dgm:presLayoutVars>
          <dgm:chPref val="3"/>
        </dgm:presLayoutVars>
      </dgm:prSet>
      <dgm:spPr/>
    </dgm:pt>
    <dgm:pt modelId="{E80F224E-4337-4ED6-859E-C4833F5B4A56}" type="pres">
      <dgm:prSet presAssocID="{1B017D53-8C39-43B0-95E4-7C3A016E4154}" presName="level3hierChild" presStyleCnt="0"/>
      <dgm:spPr/>
    </dgm:pt>
    <dgm:pt modelId="{08072A88-1E90-4D47-833B-2A2F976E566D}" type="pres">
      <dgm:prSet presAssocID="{9370A218-6488-4169-96D2-6DB027DF51D9}" presName="conn2-1" presStyleLbl="parChTrans1D4" presStyleIdx="1" presStyleCnt="7"/>
      <dgm:spPr/>
    </dgm:pt>
    <dgm:pt modelId="{A9681D56-F09B-44AA-8805-600D87475DB0}" type="pres">
      <dgm:prSet presAssocID="{9370A218-6488-4169-96D2-6DB027DF51D9}" presName="connTx" presStyleLbl="parChTrans1D4" presStyleIdx="1" presStyleCnt="7"/>
      <dgm:spPr/>
    </dgm:pt>
    <dgm:pt modelId="{73782253-2FEB-43A9-82F6-169CF63FA67B}" type="pres">
      <dgm:prSet presAssocID="{3783237E-4A59-45A9-8848-18759D7AA9D0}" presName="root2" presStyleCnt="0"/>
      <dgm:spPr/>
    </dgm:pt>
    <dgm:pt modelId="{36ADD9CB-B71C-449F-8412-4587B2FD01B8}" type="pres">
      <dgm:prSet presAssocID="{3783237E-4A59-45A9-8848-18759D7AA9D0}" presName="LevelTwoTextNode" presStyleLbl="node4" presStyleIdx="1" presStyleCnt="7" custLinFactX="-100000" custLinFactNeighborX="-180353" custLinFactNeighborY="3891">
        <dgm:presLayoutVars>
          <dgm:chPref val="3"/>
        </dgm:presLayoutVars>
      </dgm:prSet>
      <dgm:spPr/>
    </dgm:pt>
    <dgm:pt modelId="{E88F6D0B-C38C-45F9-B75F-6BCCC2BE8ED9}" type="pres">
      <dgm:prSet presAssocID="{3783237E-4A59-45A9-8848-18759D7AA9D0}" presName="level3hierChild" presStyleCnt="0"/>
      <dgm:spPr/>
    </dgm:pt>
    <dgm:pt modelId="{45A0E5E4-5CCE-47B9-A818-6B4212EBB31E}" type="pres">
      <dgm:prSet presAssocID="{D4EB501E-E434-4718-888B-854C16C7611D}" presName="conn2-1" presStyleLbl="parChTrans1D4" presStyleIdx="2" presStyleCnt="7"/>
      <dgm:spPr/>
    </dgm:pt>
    <dgm:pt modelId="{F078E276-02DD-45BC-BE0A-7575B1EECCE4}" type="pres">
      <dgm:prSet presAssocID="{D4EB501E-E434-4718-888B-854C16C7611D}" presName="connTx" presStyleLbl="parChTrans1D4" presStyleIdx="2" presStyleCnt="7"/>
      <dgm:spPr/>
    </dgm:pt>
    <dgm:pt modelId="{0B1EEC4C-FDD0-4DE3-A0E5-4D113FDD4A5F}" type="pres">
      <dgm:prSet presAssocID="{9533CA7C-B32B-43E9-9B8E-DFD75FFB3A04}" presName="root2" presStyleCnt="0"/>
      <dgm:spPr/>
    </dgm:pt>
    <dgm:pt modelId="{EFB2BD26-0069-48A8-B930-9FD2D8A34FCA}" type="pres">
      <dgm:prSet presAssocID="{9533CA7C-B32B-43E9-9B8E-DFD75FFB3A04}" presName="LevelTwoTextNode" presStyleLbl="node4" presStyleIdx="2" presStyleCnt="7">
        <dgm:presLayoutVars>
          <dgm:chPref val="3"/>
        </dgm:presLayoutVars>
      </dgm:prSet>
      <dgm:spPr/>
    </dgm:pt>
    <dgm:pt modelId="{1F6D1522-3F2C-47E1-9505-6B827C78BB4C}" type="pres">
      <dgm:prSet presAssocID="{9533CA7C-B32B-43E9-9B8E-DFD75FFB3A04}" presName="level3hierChild" presStyleCnt="0"/>
      <dgm:spPr/>
    </dgm:pt>
    <dgm:pt modelId="{1CF17B52-DAA9-4F98-9CA1-6084A8E3AEDB}" type="pres">
      <dgm:prSet presAssocID="{B78B9155-4FD4-4907-95F3-EFAE18FFC438}" presName="conn2-1" presStyleLbl="parChTrans1D4" presStyleIdx="3" presStyleCnt="7"/>
      <dgm:spPr/>
    </dgm:pt>
    <dgm:pt modelId="{9E8805B2-27FB-44F8-A30A-1A8A67A9403B}" type="pres">
      <dgm:prSet presAssocID="{B78B9155-4FD4-4907-95F3-EFAE18FFC438}" presName="connTx" presStyleLbl="parChTrans1D4" presStyleIdx="3" presStyleCnt="7"/>
      <dgm:spPr/>
    </dgm:pt>
    <dgm:pt modelId="{C6FBC322-0F95-4FCE-97DE-42496C78223E}" type="pres">
      <dgm:prSet presAssocID="{A55CEED1-9298-422B-B6D1-09B11EDB4121}" presName="root2" presStyleCnt="0"/>
      <dgm:spPr/>
    </dgm:pt>
    <dgm:pt modelId="{499A7C3C-F249-4FD2-ABC0-01864A3F72BA}" type="pres">
      <dgm:prSet presAssocID="{A55CEED1-9298-422B-B6D1-09B11EDB4121}" presName="LevelTwoTextNode" presStyleLbl="node4" presStyleIdx="3" presStyleCnt="7">
        <dgm:presLayoutVars>
          <dgm:chPref val="3"/>
        </dgm:presLayoutVars>
      </dgm:prSet>
      <dgm:spPr/>
    </dgm:pt>
    <dgm:pt modelId="{A0DC1BA3-970B-4B0E-B6CD-7E7F5F669180}" type="pres">
      <dgm:prSet presAssocID="{A55CEED1-9298-422B-B6D1-09B11EDB4121}" presName="level3hierChild" presStyleCnt="0"/>
      <dgm:spPr/>
    </dgm:pt>
    <dgm:pt modelId="{64AF53F1-40F1-4791-AE9D-C34FEE41A339}" type="pres">
      <dgm:prSet presAssocID="{B19DEBB2-5EEB-4EF1-93AC-7BD0CC47F76F}" presName="conn2-1" presStyleLbl="parChTrans1D4" presStyleIdx="4" presStyleCnt="7"/>
      <dgm:spPr/>
    </dgm:pt>
    <dgm:pt modelId="{FA7A57BD-8812-4F95-9E33-B6231ADC5BF5}" type="pres">
      <dgm:prSet presAssocID="{B19DEBB2-5EEB-4EF1-93AC-7BD0CC47F76F}" presName="connTx" presStyleLbl="parChTrans1D4" presStyleIdx="4" presStyleCnt="7"/>
      <dgm:spPr/>
    </dgm:pt>
    <dgm:pt modelId="{39022C62-18F8-49C7-82AD-5B8AFFFC579A}" type="pres">
      <dgm:prSet presAssocID="{8EBBEBF3-9B4B-42C8-A4C5-40D85A13BE26}" presName="root2" presStyleCnt="0"/>
      <dgm:spPr/>
    </dgm:pt>
    <dgm:pt modelId="{943F9EBF-7F90-4730-8EC5-7A873F827DEF}" type="pres">
      <dgm:prSet presAssocID="{8EBBEBF3-9B4B-42C8-A4C5-40D85A13BE26}" presName="LevelTwoTextNode" presStyleLbl="node4" presStyleIdx="4" presStyleCnt="7">
        <dgm:presLayoutVars>
          <dgm:chPref val="3"/>
        </dgm:presLayoutVars>
      </dgm:prSet>
      <dgm:spPr/>
    </dgm:pt>
    <dgm:pt modelId="{2B444EB2-9BFA-4606-933A-FD0197FAD550}" type="pres">
      <dgm:prSet presAssocID="{8EBBEBF3-9B4B-42C8-A4C5-40D85A13BE26}" presName="level3hierChild" presStyleCnt="0"/>
      <dgm:spPr/>
    </dgm:pt>
    <dgm:pt modelId="{70E9B6EB-FB6A-44FA-AC0F-8672748D64D5}" type="pres">
      <dgm:prSet presAssocID="{EB4034A6-A4DD-418E-BD3F-CF4079A4D31F}" presName="conn2-1" presStyleLbl="parChTrans1D4" presStyleIdx="5" presStyleCnt="7"/>
      <dgm:spPr/>
    </dgm:pt>
    <dgm:pt modelId="{8F8D9D26-C3EA-4947-AC4E-4C1A9A7BD978}" type="pres">
      <dgm:prSet presAssocID="{EB4034A6-A4DD-418E-BD3F-CF4079A4D31F}" presName="connTx" presStyleLbl="parChTrans1D4" presStyleIdx="5" presStyleCnt="7"/>
      <dgm:spPr/>
    </dgm:pt>
    <dgm:pt modelId="{7CCE0114-C8A9-435B-B0EC-8D40DB917EB0}" type="pres">
      <dgm:prSet presAssocID="{AE091B14-21DE-424E-9C4F-BE65152E2544}" presName="root2" presStyleCnt="0"/>
      <dgm:spPr/>
    </dgm:pt>
    <dgm:pt modelId="{2A40B2BE-6E4F-4D1C-9080-2EAB19001038}" type="pres">
      <dgm:prSet presAssocID="{AE091B14-21DE-424E-9C4F-BE65152E2544}" presName="LevelTwoTextNode" presStyleLbl="node4" presStyleIdx="5" presStyleCnt="7" custLinFactNeighborX="-353" custLinFactNeighborY="-50515">
        <dgm:presLayoutVars>
          <dgm:chPref val="3"/>
        </dgm:presLayoutVars>
      </dgm:prSet>
      <dgm:spPr/>
    </dgm:pt>
    <dgm:pt modelId="{A370A870-1DC3-4F45-B079-29ABD23A7F71}" type="pres">
      <dgm:prSet presAssocID="{AE091B14-21DE-424E-9C4F-BE65152E2544}" presName="level3hierChild" presStyleCnt="0"/>
      <dgm:spPr/>
    </dgm:pt>
    <dgm:pt modelId="{EA40D782-A713-4A7C-B530-0D03D28E49FD}" type="pres">
      <dgm:prSet presAssocID="{4DD040F4-F366-4C51-9FA6-E2D581D65E13}" presName="conn2-1" presStyleLbl="parChTrans1D4" presStyleIdx="6" presStyleCnt="7"/>
      <dgm:spPr/>
    </dgm:pt>
    <dgm:pt modelId="{715384B2-7808-4C82-B9AC-61F45160F7E3}" type="pres">
      <dgm:prSet presAssocID="{4DD040F4-F366-4C51-9FA6-E2D581D65E13}" presName="connTx" presStyleLbl="parChTrans1D4" presStyleIdx="6" presStyleCnt="7"/>
      <dgm:spPr/>
    </dgm:pt>
    <dgm:pt modelId="{402133BF-4EFB-4FB6-A3D7-A8371D26EC82}" type="pres">
      <dgm:prSet presAssocID="{8B5F1959-881C-46B9-B0E5-685B147D98B9}" presName="root2" presStyleCnt="0"/>
      <dgm:spPr/>
    </dgm:pt>
    <dgm:pt modelId="{DA988C13-F93A-432E-BAB4-0C57F01E9C62}" type="pres">
      <dgm:prSet presAssocID="{8B5F1959-881C-46B9-B0E5-685B147D98B9}" presName="LevelTwoTextNode" presStyleLbl="node4" presStyleIdx="6" presStyleCnt="7" custLinFactNeighborY="12376">
        <dgm:presLayoutVars>
          <dgm:chPref val="3"/>
        </dgm:presLayoutVars>
      </dgm:prSet>
      <dgm:spPr/>
    </dgm:pt>
    <dgm:pt modelId="{BAE9CF99-D7B3-4DAC-AF1E-0F471871D4C0}" type="pres">
      <dgm:prSet presAssocID="{8B5F1959-881C-46B9-B0E5-685B147D98B9}" presName="level3hierChild" presStyleCnt="0"/>
      <dgm:spPr/>
    </dgm:pt>
    <dgm:pt modelId="{EE61C571-E007-4D00-B3DC-A4B9CEF09120}" type="pres">
      <dgm:prSet presAssocID="{F4AF4640-CAA6-4DDB-98BA-FDB5FF297B8A}" presName="conn2-1" presStyleLbl="parChTrans1D3" presStyleIdx="1" presStyleCnt="2"/>
      <dgm:spPr/>
    </dgm:pt>
    <dgm:pt modelId="{BDBBC429-E621-4C29-B5D4-38310D08ECBB}" type="pres">
      <dgm:prSet presAssocID="{F4AF4640-CAA6-4DDB-98BA-FDB5FF297B8A}" presName="connTx" presStyleLbl="parChTrans1D3" presStyleIdx="1" presStyleCnt="2"/>
      <dgm:spPr/>
    </dgm:pt>
    <dgm:pt modelId="{36B44FDE-DDE7-49C4-8922-5B9EE7553BC5}" type="pres">
      <dgm:prSet presAssocID="{0AF11DFC-CE3F-4F27-8D30-88E73AB0C95B}" presName="root2" presStyleCnt="0"/>
      <dgm:spPr/>
    </dgm:pt>
    <dgm:pt modelId="{C8ADBCBD-D6C7-4AF0-9335-87BFCC5B82C5}" type="pres">
      <dgm:prSet presAssocID="{0AF11DFC-CE3F-4F27-8D30-88E73AB0C95B}" presName="LevelTwoTextNode" presStyleLbl="node3" presStyleIdx="1" presStyleCnt="2">
        <dgm:presLayoutVars>
          <dgm:chPref val="3"/>
        </dgm:presLayoutVars>
      </dgm:prSet>
      <dgm:spPr/>
    </dgm:pt>
    <dgm:pt modelId="{0500513B-415B-457F-9AF3-D87155629865}" type="pres">
      <dgm:prSet presAssocID="{0AF11DFC-CE3F-4F27-8D30-88E73AB0C95B}" presName="level3hierChild" presStyleCnt="0"/>
      <dgm:spPr/>
    </dgm:pt>
  </dgm:ptLst>
  <dgm:cxnLst>
    <dgm:cxn modelId="{4E233800-FD25-4A7A-AE50-F630B1738B6F}" srcId="{93A3FB0D-5F6F-467F-A79F-62360F757BD0}" destId="{813EBDC7-ED35-41B0-BF3D-90B569347984}" srcOrd="0" destOrd="0" parTransId="{D3FB7B68-8518-4CC3-8661-E5C4869BD157}" sibTransId="{9BEA719B-06E1-41CC-943C-96482945857E}"/>
    <dgm:cxn modelId="{8F26F20F-F41F-4A0E-8C46-1C91A7D322EE}" srcId="{9533CA7C-B32B-43E9-9B8E-DFD75FFB3A04}" destId="{A55CEED1-9298-422B-B6D1-09B11EDB4121}" srcOrd="0" destOrd="0" parTransId="{B78B9155-4FD4-4907-95F3-EFAE18FFC438}" sibTransId="{89851868-0E89-44FF-B128-8F24397A1382}"/>
    <dgm:cxn modelId="{BE2CED14-8F4B-4E17-AB49-9AC49187E288}" type="presOf" srcId="{A90F6E23-A728-4098-AD75-A62A0C1B03FC}" destId="{68CA6B0D-B368-4036-A53F-B2C8B780351E}" srcOrd="0" destOrd="0" presId="urn:microsoft.com/office/officeart/2005/8/layout/hierarchy2"/>
    <dgm:cxn modelId="{6863FC18-1CD7-459B-87BE-DEFE39B75A75}" type="presOf" srcId="{93A3FB0D-5F6F-467F-A79F-62360F757BD0}" destId="{B060F06E-A78C-4337-AE65-5B97F8EF0705}" srcOrd="0" destOrd="0" presId="urn:microsoft.com/office/officeart/2005/8/layout/hierarchy2"/>
    <dgm:cxn modelId="{1CB8831A-A760-41BA-A66E-D0404C43F8D9}" type="presOf" srcId="{EB4034A6-A4DD-418E-BD3F-CF4079A4D31F}" destId="{8F8D9D26-C3EA-4947-AC4E-4C1A9A7BD978}" srcOrd="1" destOrd="0" presId="urn:microsoft.com/office/officeart/2005/8/layout/hierarchy2"/>
    <dgm:cxn modelId="{EE61392F-9029-4F7D-B356-E106A1FD9356}" type="presOf" srcId="{D3FB7B68-8518-4CC3-8661-E5C4869BD157}" destId="{7CA49376-903C-4025-BD86-2B9B31614A81}" srcOrd="1" destOrd="0" presId="urn:microsoft.com/office/officeart/2005/8/layout/hierarchy2"/>
    <dgm:cxn modelId="{95CC3B33-FB30-4A5D-A408-8A9B7D4998AA}" srcId="{909A43B5-59BF-4CF6-82E0-2B8045E7425E}" destId="{9533CA7C-B32B-43E9-9B8E-DFD75FFB3A04}" srcOrd="1" destOrd="0" parTransId="{D4EB501E-E434-4718-888B-854C16C7611D}" sibTransId="{5EC05E32-DF54-46E7-A142-A7B450D9CD6E}"/>
    <dgm:cxn modelId="{2718CB40-D3A8-4FBD-85F9-BBF79DB77444}" type="presOf" srcId="{1B017D53-8C39-43B0-95E4-7C3A016E4154}" destId="{E28B3EC6-4C69-4002-8445-EADDB201A042}" srcOrd="0" destOrd="0" presId="urn:microsoft.com/office/officeart/2005/8/layout/hierarchy2"/>
    <dgm:cxn modelId="{6F402A5F-0E00-4442-A79C-56A6F6F7668B}" srcId="{8EBBEBF3-9B4B-42C8-A4C5-40D85A13BE26}" destId="{8B5F1959-881C-46B9-B0E5-685B147D98B9}" srcOrd="1" destOrd="0" parTransId="{4DD040F4-F366-4C51-9FA6-E2D581D65E13}" sibTransId="{1F792D59-0D8A-4B2C-BD99-093591215417}"/>
    <dgm:cxn modelId="{AA5C9A5F-3B67-4863-A19C-0A70BB7C5014}" type="presOf" srcId="{9370A218-6488-4169-96D2-6DB027DF51D9}" destId="{08072A88-1E90-4D47-833B-2A2F976E566D}" srcOrd="0" destOrd="0" presId="urn:microsoft.com/office/officeart/2005/8/layout/hierarchy2"/>
    <dgm:cxn modelId="{18770E60-7AEC-4E12-AF78-4D968748D1FD}" srcId="{8EBBEBF3-9B4B-42C8-A4C5-40D85A13BE26}" destId="{AE091B14-21DE-424E-9C4F-BE65152E2544}" srcOrd="0" destOrd="0" parTransId="{EB4034A6-A4DD-418E-BD3F-CF4079A4D31F}" sibTransId="{22E0E77B-9B34-486B-81BA-0246D2F6B5E5}"/>
    <dgm:cxn modelId="{0C5E7A60-1D32-43B8-8CCC-BC00C0313209}" srcId="{813EBDC7-ED35-41B0-BF3D-90B569347984}" destId="{0AF11DFC-CE3F-4F27-8D30-88E73AB0C95B}" srcOrd="1" destOrd="0" parTransId="{F4AF4640-CAA6-4DDB-98BA-FDB5FF297B8A}" sibTransId="{D8C9551B-0043-4DF7-B023-C01B77466156}"/>
    <dgm:cxn modelId="{E76ADD43-6FBC-4032-82A4-30C65B0BA1FD}" type="presOf" srcId="{D4EB501E-E434-4718-888B-854C16C7611D}" destId="{45A0E5E4-5CCE-47B9-A818-6B4212EBB31E}" srcOrd="0" destOrd="0" presId="urn:microsoft.com/office/officeart/2005/8/layout/hierarchy2"/>
    <dgm:cxn modelId="{329D4946-8722-4F62-8BAA-3630F37DB3C8}" type="presOf" srcId="{E757F12F-6847-4A24-AFDD-0D005A7BC055}" destId="{7669C298-0B14-4EE0-A21D-C278A8601834}" srcOrd="0" destOrd="0" presId="urn:microsoft.com/office/officeart/2005/8/layout/hierarchy2"/>
    <dgm:cxn modelId="{55F53747-7359-4D86-B661-E5B5683C697C}" type="presOf" srcId="{3783237E-4A59-45A9-8848-18759D7AA9D0}" destId="{36ADD9CB-B71C-449F-8412-4587B2FD01B8}" srcOrd="0" destOrd="0" presId="urn:microsoft.com/office/officeart/2005/8/layout/hierarchy2"/>
    <dgm:cxn modelId="{8EFBF167-F4F6-4F22-A713-A435726C175A}" srcId="{F94209E8-6B8A-4A9F-A511-D75A2DF6C551}" destId="{93A3FB0D-5F6F-467F-A79F-62360F757BD0}" srcOrd="0" destOrd="0" parTransId="{4B20A63F-C658-4BB0-91AE-ABCBEB3AFB3D}" sibTransId="{1B57C141-A480-4634-A3A3-9C0ADD32BA13}"/>
    <dgm:cxn modelId="{84E7FB6A-99DC-4160-9C32-3A5A9760F3F1}" type="presOf" srcId="{D4EB501E-E434-4718-888B-854C16C7611D}" destId="{F078E276-02DD-45BC-BE0A-7575B1EECCE4}" srcOrd="1" destOrd="0" presId="urn:microsoft.com/office/officeart/2005/8/layout/hierarchy2"/>
    <dgm:cxn modelId="{D6A3FD4B-CE39-44B9-A4AC-DEFB010DAD39}" type="presOf" srcId="{0AF11DFC-CE3F-4F27-8D30-88E73AB0C95B}" destId="{C8ADBCBD-D6C7-4AF0-9335-87BFCC5B82C5}" srcOrd="0" destOrd="0" presId="urn:microsoft.com/office/officeart/2005/8/layout/hierarchy2"/>
    <dgm:cxn modelId="{70E1704D-BF03-4B4F-B8D6-99CC7570076B}" type="presOf" srcId="{8EBBEBF3-9B4B-42C8-A4C5-40D85A13BE26}" destId="{943F9EBF-7F90-4730-8EC5-7A873F827DEF}" srcOrd="0" destOrd="0" presId="urn:microsoft.com/office/officeart/2005/8/layout/hierarchy2"/>
    <dgm:cxn modelId="{C914C56D-CC4C-46DF-906F-4B949E51985F}" type="presOf" srcId="{E757F12F-6847-4A24-AFDD-0D005A7BC055}" destId="{AF6EA269-9B86-49CA-9254-CEEC35142470}" srcOrd="1" destOrd="0" presId="urn:microsoft.com/office/officeart/2005/8/layout/hierarchy2"/>
    <dgm:cxn modelId="{2AE70670-04E2-4B6A-864A-D7EAF74C6E6A}" srcId="{909A43B5-59BF-4CF6-82E0-2B8045E7425E}" destId="{1B017D53-8C39-43B0-95E4-7C3A016E4154}" srcOrd="0" destOrd="0" parTransId="{A90F6E23-A728-4098-AD75-A62A0C1B03FC}" sibTransId="{E4867109-9B67-4493-AF7F-F67E9AE5A926}"/>
    <dgm:cxn modelId="{22070478-5137-4DD6-9FF5-8EF33292100A}" type="presOf" srcId="{A55CEED1-9298-422B-B6D1-09B11EDB4121}" destId="{499A7C3C-F249-4FD2-ABC0-01864A3F72BA}" srcOrd="0" destOrd="0" presId="urn:microsoft.com/office/officeart/2005/8/layout/hierarchy2"/>
    <dgm:cxn modelId="{E07B9158-2AC7-4CD3-9BFB-93763476E9D3}" type="presOf" srcId="{F4AF4640-CAA6-4DDB-98BA-FDB5FF297B8A}" destId="{BDBBC429-E621-4C29-B5D4-38310D08ECBB}" srcOrd="1" destOrd="0" presId="urn:microsoft.com/office/officeart/2005/8/layout/hierarchy2"/>
    <dgm:cxn modelId="{8B6FBE7F-91EA-4387-A90C-82B48199151E}" type="presOf" srcId="{4DD040F4-F366-4C51-9FA6-E2D581D65E13}" destId="{EA40D782-A713-4A7C-B530-0D03D28E49FD}" srcOrd="0" destOrd="0" presId="urn:microsoft.com/office/officeart/2005/8/layout/hierarchy2"/>
    <dgm:cxn modelId="{09A66789-A736-41D1-A29A-74D107283585}" srcId="{813EBDC7-ED35-41B0-BF3D-90B569347984}" destId="{909A43B5-59BF-4CF6-82E0-2B8045E7425E}" srcOrd="0" destOrd="0" parTransId="{E757F12F-6847-4A24-AFDD-0D005A7BC055}" sibTransId="{F8AE54AC-5371-4082-801E-6BBDD4B9A501}"/>
    <dgm:cxn modelId="{D40F568E-10F2-4138-9647-9D14F9B76FA0}" type="presOf" srcId="{B78B9155-4FD4-4907-95F3-EFAE18FFC438}" destId="{9E8805B2-27FB-44F8-A30A-1A8A67A9403B}" srcOrd="1" destOrd="0" presId="urn:microsoft.com/office/officeart/2005/8/layout/hierarchy2"/>
    <dgm:cxn modelId="{0C4AAD94-F39F-40B4-9712-07E2543C6B79}" srcId="{1B017D53-8C39-43B0-95E4-7C3A016E4154}" destId="{3783237E-4A59-45A9-8848-18759D7AA9D0}" srcOrd="0" destOrd="0" parTransId="{9370A218-6488-4169-96D2-6DB027DF51D9}" sibTransId="{F65151CB-2103-4730-AE6C-C4519B93213B}"/>
    <dgm:cxn modelId="{980B9E98-C7F7-401E-A59A-34A74E42CA90}" type="presOf" srcId="{813EBDC7-ED35-41B0-BF3D-90B569347984}" destId="{44FF0A33-0815-4D0D-85AF-E16F1D495A72}" srcOrd="0" destOrd="0" presId="urn:microsoft.com/office/officeart/2005/8/layout/hierarchy2"/>
    <dgm:cxn modelId="{4153FE9B-2088-4529-8BEF-E70DF0EC4D1E}" type="presOf" srcId="{F94209E8-6B8A-4A9F-A511-D75A2DF6C551}" destId="{D73092B4-BFCC-4FB2-AF0F-DCC7CB412F4B}" srcOrd="0" destOrd="0" presId="urn:microsoft.com/office/officeart/2005/8/layout/hierarchy2"/>
    <dgm:cxn modelId="{FCF28BA0-3798-4B0F-B59C-371C4827FD24}" type="presOf" srcId="{4DD040F4-F366-4C51-9FA6-E2D581D65E13}" destId="{715384B2-7808-4C82-B9AC-61F45160F7E3}" srcOrd="1" destOrd="0" presId="urn:microsoft.com/office/officeart/2005/8/layout/hierarchy2"/>
    <dgm:cxn modelId="{ADB476A2-95FE-43B1-A5FB-E82BD5308414}" type="presOf" srcId="{A90F6E23-A728-4098-AD75-A62A0C1B03FC}" destId="{E94D401E-5BD0-4052-BCAA-2F70A98C9374}" srcOrd="1" destOrd="0" presId="urn:microsoft.com/office/officeart/2005/8/layout/hierarchy2"/>
    <dgm:cxn modelId="{2FC673AE-27FA-4EBB-834B-EBBA29271A0B}" type="presOf" srcId="{D3FB7B68-8518-4CC3-8661-E5C4869BD157}" destId="{9039138B-5983-45E4-9D10-30FF9C08ACD1}" srcOrd="0" destOrd="0" presId="urn:microsoft.com/office/officeart/2005/8/layout/hierarchy2"/>
    <dgm:cxn modelId="{0162A5B7-B62A-4C45-A645-B92ACA067E1E}" type="presOf" srcId="{F4AF4640-CAA6-4DDB-98BA-FDB5FF297B8A}" destId="{EE61C571-E007-4D00-B3DC-A4B9CEF09120}" srcOrd="0" destOrd="0" presId="urn:microsoft.com/office/officeart/2005/8/layout/hierarchy2"/>
    <dgm:cxn modelId="{276E98BE-EA48-4462-9F1C-0EC1A345F5D0}" type="presOf" srcId="{EB4034A6-A4DD-418E-BD3F-CF4079A4D31F}" destId="{70E9B6EB-FB6A-44FA-AC0F-8672748D64D5}" srcOrd="0" destOrd="0" presId="urn:microsoft.com/office/officeart/2005/8/layout/hierarchy2"/>
    <dgm:cxn modelId="{BB9B31CD-C397-45D3-A191-9C75D629E032}" srcId="{A55CEED1-9298-422B-B6D1-09B11EDB4121}" destId="{8EBBEBF3-9B4B-42C8-A4C5-40D85A13BE26}" srcOrd="0" destOrd="0" parTransId="{B19DEBB2-5EEB-4EF1-93AC-7BD0CC47F76F}" sibTransId="{3CB3941A-750E-442E-9658-E3D528B331F3}"/>
    <dgm:cxn modelId="{A9DB4CCD-8F3C-422B-A31A-339DAD87990F}" type="presOf" srcId="{B78B9155-4FD4-4907-95F3-EFAE18FFC438}" destId="{1CF17B52-DAA9-4F98-9CA1-6084A8E3AEDB}" srcOrd="0" destOrd="0" presId="urn:microsoft.com/office/officeart/2005/8/layout/hierarchy2"/>
    <dgm:cxn modelId="{F0E538D9-4CA2-4B2D-8EFE-E13BB3CA8AF8}" type="presOf" srcId="{9370A218-6488-4169-96D2-6DB027DF51D9}" destId="{A9681D56-F09B-44AA-8805-600D87475DB0}" srcOrd="1" destOrd="0" presId="urn:microsoft.com/office/officeart/2005/8/layout/hierarchy2"/>
    <dgm:cxn modelId="{F3B38EDA-E364-4EF2-85EB-F83E54853EE1}" type="presOf" srcId="{8B5F1959-881C-46B9-B0E5-685B147D98B9}" destId="{DA988C13-F93A-432E-BAB4-0C57F01E9C62}" srcOrd="0" destOrd="0" presId="urn:microsoft.com/office/officeart/2005/8/layout/hierarchy2"/>
    <dgm:cxn modelId="{069942E3-E35B-4CCB-A83F-2ECBD9A9B52C}" type="presOf" srcId="{B19DEBB2-5EEB-4EF1-93AC-7BD0CC47F76F}" destId="{64AF53F1-40F1-4791-AE9D-C34FEE41A339}" srcOrd="0" destOrd="0" presId="urn:microsoft.com/office/officeart/2005/8/layout/hierarchy2"/>
    <dgm:cxn modelId="{F7552FF1-5B56-405F-8764-1B9001AE13B9}" type="presOf" srcId="{B19DEBB2-5EEB-4EF1-93AC-7BD0CC47F76F}" destId="{FA7A57BD-8812-4F95-9E33-B6231ADC5BF5}" srcOrd="1" destOrd="0" presId="urn:microsoft.com/office/officeart/2005/8/layout/hierarchy2"/>
    <dgm:cxn modelId="{51D268F6-DE46-47CE-B667-1E9FEF0D6636}" type="presOf" srcId="{AE091B14-21DE-424E-9C4F-BE65152E2544}" destId="{2A40B2BE-6E4F-4D1C-9080-2EAB19001038}" srcOrd="0" destOrd="0" presId="urn:microsoft.com/office/officeart/2005/8/layout/hierarchy2"/>
    <dgm:cxn modelId="{60AAE4F7-0252-4032-8420-62FC026DCAE1}" type="presOf" srcId="{9533CA7C-B32B-43E9-9B8E-DFD75FFB3A04}" destId="{EFB2BD26-0069-48A8-B930-9FD2D8A34FCA}" srcOrd="0" destOrd="0" presId="urn:microsoft.com/office/officeart/2005/8/layout/hierarchy2"/>
    <dgm:cxn modelId="{DE5E8DFE-FD9A-48E0-B633-9A8E115B9FCA}" type="presOf" srcId="{909A43B5-59BF-4CF6-82E0-2B8045E7425E}" destId="{DC074D10-6AF2-4319-9831-F6142FF333F1}" srcOrd="0" destOrd="0" presId="urn:microsoft.com/office/officeart/2005/8/layout/hierarchy2"/>
    <dgm:cxn modelId="{2D0519CA-2CF2-44A2-886D-8EDF4F27CECF}" type="presParOf" srcId="{D73092B4-BFCC-4FB2-AF0F-DCC7CB412F4B}" destId="{68EDBCCA-2542-4942-A6FC-62A2C455C7D3}" srcOrd="0" destOrd="0" presId="urn:microsoft.com/office/officeart/2005/8/layout/hierarchy2"/>
    <dgm:cxn modelId="{F30FB144-70BF-493B-939F-C8AD393D7CA1}" type="presParOf" srcId="{68EDBCCA-2542-4942-A6FC-62A2C455C7D3}" destId="{B060F06E-A78C-4337-AE65-5B97F8EF0705}" srcOrd="0" destOrd="0" presId="urn:microsoft.com/office/officeart/2005/8/layout/hierarchy2"/>
    <dgm:cxn modelId="{253DDA53-7CAE-4522-92AE-D0B575401A05}" type="presParOf" srcId="{68EDBCCA-2542-4942-A6FC-62A2C455C7D3}" destId="{2AC16126-9EDC-4072-BE09-6832FC5EDEA7}" srcOrd="1" destOrd="0" presId="urn:microsoft.com/office/officeart/2005/8/layout/hierarchy2"/>
    <dgm:cxn modelId="{86738C35-AA69-4591-9687-2160325DE33E}" type="presParOf" srcId="{2AC16126-9EDC-4072-BE09-6832FC5EDEA7}" destId="{9039138B-5983-45E4-9D10-30FF9C08ACD1}" srcOrd="0" destOrd="0" presId="urn:microsoft.com/office/officeart/2005/8/layout/hierarchy2"/>
    <dgm:cxn modelId="{E1CA8CEA-65B2-4DC2-B928-E11E10DFC509}" type="presParOf" srcId="{9039138B-5983-45E4-9D10-30FF9C08ACD1}" destId="{7CA49376-903C-4025-BD86-2B9B31614A81}" srcOrd="0" destOrd="0" presId="urn:microsoft.com/office/officeart/2005/8/layout/hierarchy2"/>
    <dgm:cxn modelId="{96F38459-9C43-4452-9C18-4FBD87D40F21}" type="presParOf" srcId="{2AC16126-9EDC-4072-BE09-6832FC5EDEA7}" destId="{C1F383E9-29E6-4B56-9041-D64EDC5E5DB4}" srcOrd="1" destOrd="0" presId="urn:microsoft.com/office/officeart/2005/8/layout/hierarchy2"/>
    <dgm:cxn modelId="{79560DA4-37C2-4E06-B95C-15E89DA45EB3}" type="presParOf" srcId="{C1F383E9-29E6-4B56-9041-D64EDC5E5DB4}" destId="{44FF0A33-0815-4D0D-85AF-E16F1D495A72}" srcOrd="0" destOrd="0" presId="urn:microsoft.com/office/officeart/2005/8/layout/hierarchy2"/>
    <dgm:cxn modelId="{DC41C6AB-56E5-40E2-8881-2C088147EC36}" type="presParOf" srcId="{C1F383E9-29E6-4B56-9041-D64EDC5E5DB4}" destId="{79177CD0-DFAB-43DE-99AF-4322677C41B0}" srcOrd="1" destOrd="0" presId="urn:microsoft.com/office/officeart/2005/8/layout/hierarchy2"/>
    <dgm:cxn modelId="{99E63EDB-D699-4671-A4BD-710BCE9FF943}" type="presParOf" srcId="{79177CD0-DFAB-43DE-99AF-4322677C41B0}" destId="{7669C298-0B14-4EE0-A21D-C278A8601834}" srcOrd="0" destOrd="0" presId="urn:microsoft.com/office/officeart/2005/8/layout/hierarchy2"/>
    <dgm:cxn modelId="{964DFADF-E7C5-436F-B036-D20A9933840C}" type="presParOf" srcId="{7669C298-0B14-4EE0-A21D-C278A8601834}" destId="{AF6EA269-9B86-49CA-9254-CEEC35142470}" srcOrd="0" destOrd="0" presId="urn:microsoft.com/office/officeart/2005/8/layout/hierarchy2"/>
    <dgm:cxn modelId="{D00F686C-8D54-4BCC-8EC1-DA7604447BD6}" type="presParOf" srcId="{79177CD0-DFAB-43DE-99AF-4322677C41B0}" destId="{E8D2C8A6-EF9A-46D0-B211-9E3FDE348C25}" srcOrd="1" destOrd="0" presId="urn:microsoft.com/office/officeart/2005/8/layout/hierarchy2"/>
    <dgm:cxn modelId="{0C684D1D-83E4-4964-8F80-CF6988B83462}" type="presParOf" srcId="{E8D2C8A6-EF9A-46D0-B211-9E3FDE348C25}" destId="{DC074D10-6AF2-4319-9831-F6142FF333F1}" srcOrd="0" destOrd="0" presId="urn:microsoft.com/office/officeart/2005/8/layout/hierarchy2"/>
    <dgm:cxn modelId="{97A149A0-5C09-4D05-9C52-DB9933855BA3}" type="presParOf" srcId="{E8D2C8A6-EF9A-46D0-B211-9E3FDE348C25}" destId="{7CD9293D-6892-40C9-8322-DBCD489268B8}" srcOrd="1" destOrd="0" presId="urn:microsoft.com/office/officeart/2005/8/layout/hierarchy2"/>
    <dgm:cxn modelId="{13430291-F287-4A5B-AA66-F92A5E3E5E58}" type="presParOf" srcId="{7CD9293D-6892-40C9-8322-DBCD489268B8}" destId="{68CA6B0D-B368-4036-A53F-B2C8B780351E}" srcOrd="0" destOrd="0" presId="urn:microsoft.com/office/officeart/2005/8/layout/hierarchy2"/>
    <dgm:cxn modelId="{2882CEB8-3242-417B-B99A-B4C65B1494E2}" type="presParOf" srcId="{68CA6B0D-B368-4036-A53F-B2C8B780351E}" destId="{E94D401E-5BD0-4052-BCAA-2F70A98C9374}" srcOrd="0" destOrd="0" presId="urn:microsoft.com/office/officeart/2005/8/layout/hierarchy2"/>
    <dgm:cxn modelId="{41E70145-0314-4CF4-B0FE-C4705CEE68C3}" type="presParOf" srcId="{7CD9293D-6892-40C9-8322-DBCD489268B8}" destId="{189B5636-8726-40D4-986C-54BD77A258C8}" srcOrd="1" destOrd="0" presId="urn:microsoft.com/office/officeart/2005/8/layout/hierarchy2"/>
    <dgm:cxn modelId="{A8E33576-44F7-41D5-81CE-9B7760274181}" type="presParOf" srcId="{189B5636-8726-40D4-986C-54BD77A258C8}" destId="{E28B3EC6-4C69-4002-8445-EADDB201A042}" srcOrd="0" destOrd="0" presId="urn:microsoft.com/office/officeart/2005/8/layout/hierarchy2"/>
    <dgm:cxn modelId="{FB709FA5-DDBB-45AF-B0AA-EC1EDA94FF61}" type="presParOf" srcId="{189B5636-8726-40D4-986C-54BD77A258C8}" destId="{E80F224E-4337-4ED6-859E-C4833F5B4A56}" srcOrd="1" destOrd="0" presId="urn:microsoft.com/office/officeart/2005/8/layout/hierarchy2"/>
    <dgm:cxn modelId="{55EADBD3-16F3-4DC8-BB06-8A326527E175}" type="presParOf" srcId="{E80F224E-4337-4ED6-859E-C4833F5B4A56}" destId="{08072A88-1E90-4D47-833B-2A2F976E566D}" srcOrd="0" destOrd="0" presId="urn:microsoft.com/office/officeart/2005/8/layout/hierarchy2"/>
    <dgm:cxn modelId="{587F2D92-C54A-4ECA-B460-83E588387FFB}" type="presParOf" srcId="{08072A88-1E90-4D47-833B-2A2F976E566D}" destId="{A9681D56-F09B-44AA-8805-600D87475DB0}" srcOrd="0" destOrd="0" presId="urn:microsoft.com/office/officeart/2005/8/layout/hierarchy2"/>
    <dgm:cxn modelId="{5FAA8193-1473-4A50-B391-EC0B142CE30A}" type="presParOf" srcId="{E80F224E-4337-4ED6-859E-C4833F5B4A56}" destId="{73782253-2FEB-43A9-82F6-169CF63FA67B}" srcOrd="1" destOrd="0" presId="urn:microsoft.com/office/officeart/2005/8/layout/hierarchy2"/>
    <dgm:cxn modelId="{BCDF262E-CF77-4F94-9020-31367258C0F3}" type="presParOf" srcId="{73782253-2FEB-43A9-82F6-169CF63FA67B}" destId="{36ADD9CB-B71C-449F-8412-4587B2FD01B8}" srcOrd="0" destOrd="0" presId="urn:microsoft.com/office/officeart/2005/8/layout/hierarchy2"/>
    <dgm:cxn modelId="{9098B649-1686-4EAD-A07F-263438BB8AA2}" type="presParOf" srcId="{73782253-2FEB-43A9-82F6-169CF63FA67B}" destId="{E88F6D0B-C38C-45F9-B75F-6BCCC2BE8ED9}" srcOrd="1" destOrd="0" presId="urn:microsoft.com/office/officeart/2005/8/layout/hierarchy2"/>
    <dgm:cxn modelId="{086603D0-D97F-46D8-BCF9-20DA8E60DAE7}" type="presParOf" srcId="{7CD9293D-6892-40C9-8322-DBCD489268B8}" destId="{45A0E5E4-5CCE-47B9-A818-6B4212EBB31E}" srcOrd="2" destOrd="0" presId="urn:microsoft.com/office/officeart/2005/8/layout/hierarchy2"/>
    <dgm:cxn modelId="{0B714763-72AC-4EEE-AD02-8282BEC9A029}" type="presParOf" srcId="{45A0E5E4-5CCE-47B9-A818-6B4212EBB31E}" destId="{F078E276-02DD-45BC-BE0A-7575B1EECCE4}" srcOrd="0" destOrd="0" presId="urn:microsoft.com/office/officeart/2005/8/layout/hierarchy2"/>
    <dgm:cxn modelId="{CAFC2903-7F02-4246-B41F-A6F6364B131F}" type="presParOf" srcId="{7CD9293D-6892-40C9-8322-DBCD489268B8}" destId="{0B1EEC4C-FDD0-4DE3-A0E5-4D113FDD4A5F}" srcOrd="3" destOrd="0" presId="urn:microsoft.com/office/officeart/2005/8/layout/hierarchy2"/>
    <dgm:cxn modelId="{D4094B56-D95C-43AF-90E3-7DDEC503DC13}" type="presParOf" srcId="{0B1EEC4C-FDD0-4DE3-A0E5-4D113FDD4A5F}" destId="{EFB2BD26-0069-48A8-B930-9FD2D8A34FCA}" srcOrd="0" destOrd="0" presId="urn:microsoft.com/office/officeart/2005/8/layout/hierarchy2"/>
    <dgm:cxn modelId="{048717B6-BF28-4C14-B63C-B210BF969885}" type="presParOf" srcId="{0B1EEC4C-FDD0-4DE3-A0E5-4D113FDD4A5F}" destId="{1F6D1522-3F2C-47E1-9505-6B827C78BB4C}" srcOrd="1" destOrd="0" presId="urn:microsoft.com/office/officeart/2005/8/layout/hierarchy2"/>
    <dgm:cxn modelId="{BA860716-FEF8-4031-8AD8-0A3C61A8166C}" type="presParOf" srcId="{1F6D1522-3F2C-47E1-9505-6B827C78BB4C}" destId="{1CF17B52-DAA9-4F98-9CA1-6084A8E3AEDB}" srcOrd="0" destOrd="0" presId="urn:microsoft.com/office/officeart/2005/8/layout/hierarchy2"/>
    <dgm:cxn modelId="{72C0CE69-144F-426D-9580-B5D6B26BDD9D}" type="presParOf" srcId="{1CF17B52-DAA9-4F98-9CA1-6084A8E3AEDB}" destId="{9E8805B2-27FB-44F8-A30A-1A8A67A9403B}" srcOrd="0" destOrd="0" presId="urn:microsoft.com/office/officeart/2005/8/layout/hierarchy2"/>
    <dgm:cxn modelId="{5F33869A-597C-4C57-8916-169CE7AC1DE6}" type="presParOf" srcId="{1F6D1522-3F2C-47E1-9505-6B827C78BB4C}" destId="{C6FBC322-0F95-4FCE-97DE-42496C78223E}" srcOrd="1" destOrd="0" presId="urn:microsoft.com/office/officeart/2005/8/layout/hierarchy2"/>
    <dgm:cxn modelId="{1AEE5021-3AE3-4542-8A0C-408BA1504261}" type="presParOf" srcId="{C6FBC322-0F95-4FCE-97DE-42496C78223E}" destId="{499A7C3C-F249-4FD2-ABC0-01864A3F72BA}" srcOrd="0" destOrd="0" presId="urn:microsoft.com/office/officeart/2005/8/layout/hierarchy2"/>
    <dgm:cxn modelId="{0ECA7258-44D6-4D33-B440-2EDB5D09A186}" type="presParOf" srcId="{C6FBC322-0F95-4FCE-97DE-42496C78223E}" destId="{A0DC1BA3-970B-4B0E-B6CD-7E7F5F669180}" srcOrd="1" destOrd="0" presId="urn:microsoft.com/office/officeart/2005/8/layout/hierarchy2"/>
    <dgm:cxn modelId="{A6C97297-2B87-4626-89D3-F0EB8CE90125}" type="presParOf" srcId="{A0DC1BA3-970B-4B0E-B6CD-7E7F5F669180}" destId="{64AF53F1-40F1-4791-AE9D-C34FEE41A339}" srcOrd="0" destOrd="0" presId="urn:microsoft.com/office/officeart/2005/8/layout/hierarchy2"/>
    <dgm:cxn modelId="{C461E862-D30D-4BB4-BCAE-0D69A2520F56}" type="presParOf" srcId="{64AF53F1-40F1-4791-AE9D-C34FEE41A339}" destId="{FA7A57BD-8812-4F95-9E33-B6231ADC5BF5}" srcOrd="0" destOrd="0" presId="urn:microsoft.com/office/officeart/2005/8/layout/hierarchy2"/>
    <dgm:cxn modelId="{48E3D289-80CA-405A-9456-AFA3971723CE}" type="presParOf" srcId="{A0DC1BA3-970B-4B0E-B6CD-7E7F5F669180}" destId="{39022C62-18F8-49C7-82AD-5B8AFFFC579A}" srcOrd="1" destOrd="0" presId="urn:microsoft.com/office/officeart/2005/8/layout/hierarchy2"/>
    <dgm:cxn modelId="{2F9F3E97-18D2-4A13-97B0-2005DAF48733}" type="presParOf" srcId="{39022C62-18F8-49C7-82AD-5B8AFFFC579A}" destId="{943F9EBF-7F90-4730-8EC5-7A873F827DEF}" srcOrd="0" destOrd="0" presId="urn:microsoft.com/office/officeart/2005/8/layout/hierarchy2"/>
    <dgm:cxn modelId="{AC115B7D-7B10-44BD-B774-5E96CC6D07F2}" type="presParOf" srcId="{39022C62-18F8-49C7-82AD-5B8AFFFC579A}" destId="{2B444EB2-9BFA-4606-933A-FD0197FAD550}" srcOrd="1" destOrd="0" presId="urn:microsoft.com/office/officeart/2005/8/layout/hierarchy2"/>
    <dgm:cxn modelId="{FAAD54AD-31DF-4496-9EC3-39E13FE5C2E3}" type="presParOf" srcId="{2B444EB2-9BFA-4606-933A-FD0197FAD550}" destId="{70E9B6EB-FB6A-44FA-AC0F-8672748D64D5}" srcOrd="0" destOrd="0" presId="urn:microsoft.com/office/officeart/2005/8/layout/hierarchy2"/>
    <dgm:cxn modelId="{0208C2FD-B261-4931-B6FD-B5FA6DA892C8}" type="presParOf" srcId="{70E9B6EB-FB6A-44FA-AC0F-8672748D64D5}" destId="{8F8D9D26-C3EA-4947-AC4E-4C1A9A7BD978}" srcOrd="0" destOrd="0" presId="urn:microsoft.com/office/officeart/2005/8/layout/hierarchy2"/>
    <dgm:cxn modelId="{842BD3FD-7549-4437-8FCA-5A172552149B}" type="presParOf" srcId="{2B444EB2-9BFA-4606-933A-FD0197FAD550}" destId="{7CCE0114-C8A9-435B-B0EC-8D40DB917EB0}" srcOrd="1" destOrd="0" presId="urn:microsoft.com/office/officeart/2005/8/layout/hierarchy2"/>
    <dgm:cxn modelId="{9585E1FF-648B-4D3D-B24F-0DB99898A8EE}" type="presParOf" srcId="{7CCE0114-C8A9-435B-B0EC-8D40DB917EB0}" destId="{2A40B2BE-6E4F-4D1C-9080-2EAB19001038}" srcOrd="0" destOrd="0" presId="urn:microsoft.com/office/officeart/2005/8/layout/hierarchy2"/>
    <dgm:cxn modelId="{B52A5ADF-BC85-426D-B729-73F8B4053723}" type="presParOf" srcId="{7CCE0114-C8A9-435B-B0EC-8D40DB917EB0}" destId="{A370A870-1DC3-4F45-B079-29ABD23A7F71}" srcOrd="1" destOrd="0" presId="urn:microsoft.com/office/officeart/2005/8/layout/hierarchy2"/>
    <dgm:cxn modelId="{27C8D88C-6AD8-4E13-9555-CB668E98F7BF}" type="presParOf" srcId="{2B444EB2-9BFA-4606-933A-FD0197FAD550}" destId="{EA40D782-A713-4A7C-B530-0D03D28E49FD}" srcOrd="2" destOrd="0" presId="urn:microsoft.com/office/officeart/2005/8/layout/hierarchy2"/>
    <dgm:cxn modelId="{520C34CD-C487-4794-B73F-4D792041369E}" type="presParOf" srcId="{EA40D782-A713-4A7C-B530-0D03D28E49FD}" destId="{715384B2-7808-4C82-B9AC-61F45160F7E3}" srcOrd="0" destOrd="0" presId="urn:microsoft.com/office/officeart/2005/8/layout/hierarchy2"/>
    <dgm:cxn modelId="{1B601273-B60F-4E94-B12E-67291EC521E2}" type="presParOf" srcId="{2B444EB2-9BFA-4606-933A-FD0197FAD550}" destId="{402133BF-4EFB-4FB6-A3D7-A8371D26EC82}" srcOrd="3" destOrd="0" presId="urn:microsoft.com/office/officeart/2005/8/layout/hierarchy2"/>
    <dgm:cxn modelId="{F0526E1C-6691-46FF-A6FF-013EF800E8B8}" type="presParOf" srcId="{402133BF-4EFB-4FB6-A3D7-A8371D26EC82}" destId="{DA988C13-F93A-432E-BAB4-0C57F01E9C62}" srcOrd="0" destOrd="0" presId="urn:microsoft.com/office/officeart/2005/8/layout/hierarchy2"/>
    <dgm:cxn modelId="{31D985AF-24C6-44F6-937A-880A9DAA77F0}" type="presParOf" srcId="{402133BF-4EFB-4FB6-A3D7-A8371D26EC82}" destId="{BAE9CF99-D7B3-4DAC-AF1E-0F471871D4C0}" srcOrd="1" destOrd="0" presId="urn:microsoft.com/office/officeart/2005/8/layout/hierarchy2"/>
    <dgm:cxn modelId="{15258377-37BA-4EF1-A1BA-8D3B96E8E120}" type="presParOf" srcId="{79177CD0-DFAB-43DE-99AF-4322677C41B0}" destId="{EE61C571-E007-4D00-B3DC-A4B9CEF09120}" srcOrd="2" destOrd="0" presId="urn:microsoft.com/office/officeart/2005/8/layout/hierarchy2"/>
    <dgm:cxn modelId="{7981D202-5252-44C0-9A94-1C3795A7F451}" type="presParOf" srcId="{EE61C571-E007-4D00-B3DC-A4B9CEF09120}" destId="{BDBBC429-E621-4C29-B5D4-38310D08ECBB}" srcOrd="0" destOrd="0" presId="urn:microsoft.com/office/officeart/2005/8/layout/hierarchy2"/>
    <dgm:cxn modelId="{A05E8861-0025-4F94-9998-DDD5F76AC01D}" type="presParOf" srcId="{79177CD0-DFAB-43DE-99AF-4322677C41B0}" destId="{36B44FDE-DDE7-49C4-8922-5B9EE7553BC5}" srcOrd="3" destOrd="0" presId="urn:microsoft.com/office/officeart/2005/8/layout/hierarchy2"/>
    <dgm:cxn modelId="{0986BE59-2329-4789-83D5-290E85BD7863}" type="presParOf" srcId="{36B44FDE-DDE7-49C4-8922-5B9EE7553BC5}" destId="{C8ADBCBD-D6C7-4AF0-9335-87BFCC5B82C5}" srcOrd="0" destOrd="0" presId="urn:microsoft.com/office/officeart/2005/8/layout/hierarchy2"/>
    <dgm:cxn modelId="{2A5C173B-F8D1-4371-84C6-8C7E9A8FD8DF}" type="presParOf" srcId="{36B44FDE-DDE7-49C4-8922-5B9EE7553BC5}" destId="{0500513B-415B-457F-9AF3-D8715562986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08545D2-DC14-48B3-8426-70D4096219E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he-IL"/>
        </a:p>
      </dgm:t>
    </dgm:pt>
    <dgm:pt modelId="{2C34DC00-4BF0-4145-822C-96ACC0A602DC}">
      <dgm:prSet phldrT="[Text]" custT="1"/>
      <dgm:spPr/>
      <dgm:t>
        <a:bodyPr/>
        <a:lstStyle/>
        <a:p>
          <a:pPr rtl="1"/>
          <a:r>
            <a:rPr lang="he-IL" sz="4000" dirty="0"/>
            <a:t>אילן ממן</a:t>
          </a:r>
        </a:p>
        <a:p>
          <a:pPr rtl="1"/>
          <a:r>
            <a:rPr lang="he-IL" sz="2000" dirty="0"/>
            <a:t>ראש מדור ציוד וקטלוג</a:t>
          </a:r>
        </a:p>
      </dgm:t>
    </dgm:pt>
    <dgm:pt modelId="{111B4E3F-7BA4-4E54-8A38-BB8663A087A5}" type="parTrans" cxnId="{F3943CFE-2B60-41B9-9B9F-0E75502353F3}">
      <dgm:prSet/>
      <dgm:spPr/>
      <dgm:t>
        <a:bodyPr/>
        <a:lstStyle/>
        <a:p>
          <a:pPr rtl="1"/>
          <a:endParaRPr lang="he-IL"/>
        </a:p>
      </dgm:t>
    </dgm:pt>
    <dgm:pt modelId="{AB2BCF22-1585-4BE6-A88D-BB6644D4E55B}" type="sibTrans" cxnId="{F3943CFE-2B60-41B9-9B9F-0E75502353F3}">
      <dgm:prSet/>
      <dgm:spPr/>
      <dgm:t>
        <a:bodyPr/>
        <a:lstStyle/>
        <a:p>
          <a:pPr rtl="1"/>
          <a:endParaRPr lang="he-IL"/>
        </a:p>
      </dgm:t>
    </dgm:pt>
    <dgm:pt modelId="{9DC3D3D5-F8B9-4BB0-9480-8B69B9AE2783}">
      <dgm:prSet phldrT="[Text]" custT="1"/>
      <dgm:spPr/>
      <dgm:t>
        <a:bodyPr/>
        <a:lstStyle/>
        <a:p>
          <a:pPr rtl="1"/>
          <a:r>
            <a:rPr lang="he-IL" sz="4000" dirty="0"/>
            <a:t>שלי </a:t>
          </a:r>
          <a:r>
            <a:rPr lang="he-IL" sz="4000" dirty="0" err="1"/>
            <a:t>גנדלין</a:t>
          </a:r>
          <a:endParaRPr lang="he-IL" sz="4000" dirty="0"/>
        </a:p>
        <a:p>
          <a:pPr rtl="1"/>
          <a:r>
            <a:rPr lang="he-IL" sz="2000" dirty="0"/>
            <a:t>רכזת שמשוב</a:t>
          </a:r>
        </a:p>
      </dgm:t>
    </dgm:pt>
    <dgm:pt modelId="{9C44DFA8-0FB4-4060-AE32-365A3BE25799}" type="parTrans" cxnId="{66106546-FA89-4F88-9E91-FF6E526449C7}">
      <dgm:prSet/>
      <dgm:spPr/>
      <dgm:t>
        <a:bodyPr/>
        <a:lstStyle/>
        <a:p>
          <a:pPr rtl="1"/>
          <a:endParaRPr lang="he-IL"/>
        </a:p>
      </dgm:t>
    </dgm:pt>
    <dgm:pt modelId="{54B606E7-606A-4B0D-BFA2-CBDF4674E1FA}" type="sibTrans" cxnId="{66106546-FA89-4F88-9E91-FF6E526449C7}">
      <dgm:prSet/>
      <dgm:spPr/>
      <dgm:t>
        <a:bodyPr/>
        <a:lstStyle/>
        <a:p>
          <a:pPr rtl="1"/>
          <a:endParaRPr lang="he-IL"/>
        </a:p>
      </dgm:t>
    </dgm:pt>
    <dgm:pt modelId="{2ED3AB94-633B-46A6-8482-C8988AE3D1C2}">
      <dgm:prSet phldrT="[Text]" custT="1"/>
      <dgm:spPr/>
      <dgm:t>
        <a:bodyPr/>
        <a:lstStyle/>
        <a:p>
          <a:pPr rtl="1"/>
          <a:r>
            <a:rPr lang="he-IL" sz="4000" dirty="0"/>
            <a:t>אהרון שקד</a:t>
          </a:r>
        </a:p>
        <a:p>
          <a:pPr rtl="1"/>
          <a:r>
            <a:rPr lang="he-IL" sz="2000" dirty="0"/>
            <a:t>אחראי סימון ציוד</a:t>
          </a:r>
        </a:p>
      </dgm:t>
    </dgm:pt>
    <dgm:pt modelId="{58BB7E9F-844F-4D8A-845B-1C33D2602BCE}" type="parTrans" cxnId="{BE7E4E5A-C708-4062-83BE-3D04FF14C9A4}">
      <dgm:prSet/>
      <dgm:spPr/>
      <dgm:t>
        <a:bodyPr/>
        <a:lstStyle/>
        <a:p>
          <a:pPr rtl="1"/>
          <a:endParaRPr lang="he-IL"/>
        </a:p>
      </dgm:t>
    </dgm:pt>
    <dgm:pt modelId="{743A3C3F-1AD9-41C8-A1FA-4910D0E4ACEB}" type="sibTrans" cxnId="{BE7E4E5A-C708-4062-83BE-3D04FF14C9A4}">
      <dgm:prSet/>
      <dgm:spPr/>
      <dgm:t>
        <a:bodyPr/>
        <a:lstStyle/>
        <a:p>
          <a:pPr rtl="1"/>
          <a:endParaRPr lang="he-IL"/>
        </a:p>
      </dgm:t>
    </dgm:pt>
    <dgm:pt modelId="{F9BC6784-9C2E-4E0E-ACAB-9D439BE30C61}">
      <dgm:prSet phldrT="[Text]" custT="1"/>
      <dgm:spPr/>
      <dgm:t>
        <a:bodyPr/>
        <a:lstStyle/>
        <a:p>
          <a:pPr rtl="1"/>
          <a:r>
            <a:rPr lang="he-IL" sz="4000" dirty="0"/>
            <a:t>דניס מיל</a:t>
          </a:r>
        </a:p>
        <a:p>
          <a:pPr rtl="1"/>
          <a:r>
            <a:rPr lang="he-IL" sz="2000" dirty="0"/>
            <a:t>מקטלגת</a:t>
          </a:r>
        </a:p>
      </dgm:t>
    </dgm:pt>
    <dgm:pt modelId="{BEA47210-3B57-42D0-9261-67D6B6676B7B}" type="parTrans" cxnId="{BB1984C6-FBC0-4E82-8F04-70DDBC614413}">
      <dgm:prSet/>
      <dgm:spPr/>
      <dgm:t>
        <a:bodyPr/>
        <a:lstStyle/>
        <a:p>
          <a:pPr rtl="1"/>
          <a:endParaRPr lang="he-IL"/>
        </a:p>
      </dgm:t>
    </dgm:pt>
    <dgm:pt modelId="{E1794569-F113-4C49-9C4D-BBD9F01809F7}" type="sibTrans" cxnId="{BB1984C6-FBC0-4E82-8F04-70DDBC614413}">
      <dgm:prSet/>
      <dgm:spPr/>
      <dgm:t>
        <a:bodyPr/>
        <a:lstStyle/>
        <a:p>
          <a:pPr rtl="1"/>
          <a:endParaRPr lang="he-IL"/>
        </a:p>
      </dgm:t>
    </dgm:pt>
    <dgm:pt modelId="{3C2C7181-7FCB-40EF-A72F-143F8F4061DE}">
      <dgm:prSet phldrT="[Text]" custT="1"/>
      <dgm:spPr/>
      <dgm:t>
        <a:bodyPr/>
        <a:lstStyle/>
        <a:p>
          <a:pPr rtl="1"/>
          <a:r>
            <a:rPr lang="he-IL" sz="4000" kern="1200" dirty="0">
              <a:solidFill>
                <a:srgbClr val="FFFFFF"/>
              </a:solidFill>
              <a:latin typeface="Tahoma"/>
              <a:ea typeface="+mn-ea"/>
              <a:cs typeface="+mn-cs"/>
            </a:rPr>
            <a:t>דורית אלבז</a:t>
          </a:r>
        </a:p>
        <a:p>
          <a:pPr rtl="1"/>
          <a:r>
            <a:rPr lang="he-IL" sz="2000" kern="1200" dirty="0"/>
            <a:t>מסוף רשום ציוד</a:t>
          </a:r>
        </a:p>
      </dgm:t>
    </dgm:pt>
    <dgm:pt modelId="{A92EDCF7-BFDD-4644-8499-5C56D25F267C}" type="parTrans" cxnId="{BF6E11D8-7F9C-4D65-9C9B-9CE1E70DC349}">
      <dgm:prSet/>
      <dgm:spPr/>
      <dgm:t>
        <a:bodyPr/>
        <a:lstStyle/>
        <a:p>
          <a:pPr rtl="1"/>
          <a:endParaRPr lang="he-IL"/>
        </a:p>
      </dgm:t>
    </dgm:pt>
    <dgm:pt modelId="{5745FCEC-DC4B-418D-A4C7-434963448D84}" type="sibTrans" cxnId="{BF6E11D8-7F9C-4D65-9C9B-9CE1E70DC349}">
      <dgm:prSet/>
      <dgm:spPr/>
      <dgm:t>
        <a:bodyPr/>
        <a:lstStyle/>
        <a:p>
          <a:pPr rtl="1"/>
          <a:endParaRPr lang="he-IL"/>
        </a:p>
      </dgm:t>
    </dgm:pt>
    <dgm:pt modelId="{C69CCFF3-078E-428D-BB6A-8529FD377E1D}" type="pres">
      <dgm:prSet presAssocID="{108545D2-DC14-48B3-8426-70D4096219E0}" presName="hierChild1" presStyleCnt="0">
        <dgm:presLayoutVars>
          <dgm:orgChart val="1"/>
          <dgm:chPref val="1"/>
          <dgm:dir/>
          <dgm:animOne val="branch"/>
          <dgm:animLvl val="lvl"/>
          <dgm:resizeHandles/>
        </dgm:presLayoutVars>
      </dgm:prSet>
      <dgm:spPr/>
    </dgm:pt>
    <dgm:pt modelId="{FC08A561-8C11-468A-8E28-2C1C41878AE7}" type="pres">
      <dgm:prSet presAssocID="{2C34DC00-4BF0-4145-822C-96ACC0A602DC}" presName="hierRoot1" presStyleCnt="0">
        <dgm:presLayoutVars>
          <dgm:hierBranch val="init"/>
        </dgm:presLayoutVars>
      </dgm:prSet>
      <dgm:spPr/>
    </dgm:pt>
    <dgm:pt modelId="{DFAFC477-DEED-43F0-A783-98DA174C1897}" type="pres">
      <dgm:prSet presAssocID="{2C34DC00-4BF0-4145-822C-96ACC0A602DC}" presName="rootComposite1" presStyleCnt="0"/>
      <dgm:spPr/>
    </dgm:pt>
    <dgm:pt modelId="{101B8AFF-9D50-4BAA-ABCC-331981C28810}" type="pres">
      <dgm:prSet presAssocID="{2C34DC00-4BF0-4145-822C-96ACC0A602DC}" presName="rootText1" presStyleLbl="node0" presStyleIdx="0" presStyleCnt="1">
        <dgm:presLayoutVars>
          <dgm:chPref val="3"/>
        </dgm:presLayoutVars>
      </dgm:prSet>
      <dgm:spPr/>
    </dgm:pt>
    <dgm:pt modelId="{3E2CFCE6-52A4-46E7-8B1A-C8CD805C4157}" type="pres">
      <dgm:prSet presAssocID="{2C34DC00-4BF0-4145-822C-96ACC0A602DC}" presName="rootConnector1" presStyleLbl="node1" presStyleIdx="0" presStyleCnt="0"/>
      <dgm:spPr/>
    </dgm:pt>
    <dgm:pt modelId="{5E120DB5-4313-496D-AB72-350D8135860C}" type="pres">
      <dgm:prSet presAssocID="{2C34DC00-4BF0-4145-822C-96ACC0A602DC}" presName="hierChild2" presStyleCnt="0"/>
      <dgm:spPr/>
    </dgm:pt>
    <dgm:pt modelId="{E786B3C2-07AD-4C5E-864C-58EF395AFA7A}" type="pres">
      <dgm:prSet presAssocID="{9C44DFA8-0FB4-4060-AE32-365A3BE25799}" presName="Name37" presStyleLbl="parChTrans1D2" presStyleIdx="0" presStyleCnt="4"/>
      <dgm:spPr/>
    </dgm:pt>
    <dgm:pt modelId="{86B8F571-6A7D-47E1-AFF5-EC19653EAAFB}" type="pres">
      <dgm:prSet presAssocID="{9DC3D3D5-F8B9-4BB0-9480-8B69B9AE2783}" presName="hierRoot2" presStyleCnt="0">
        <dgm:presLayoutVars>
          <dgm:hierBranch val="init"/>
        </dgm:presLayoutVars>
      </dgm:prSet>
      <dgm:spPr/>
    </dgm:pt>
    <dgm:pt modelId="{3FAC8DCC-16BA-4FAB-A6AD-708CBC1AE617}" type="pres">
      <dgm:prSet presAssocID="{9DC3D3D5-F8B9-4BB0-9480-8B69B9AE2783}" presName="rootComposite" presStyleCnt="0"/>
      <dgm:spPr/>
    </dgm:pt>
    <dgm:pt modelId="{9E0DE24D-E42A-4BDB-BDB7-EBBF7C6755EB}" type="pres">
      <dgm:prSet presAssocID="{9DC3D3D5-F8B9-4BB0-9480-8B69B9AE2783}" presName="rootText" presStyleLbl="node2" presStyleIdx="0" presStyleCnt="4">
        <dgm:presLayoutVars>
          <dgm:chPref val="3"/>
        </dgm:presLayoutVars>
      </dgm:prSet>
      <dgm:spPr/>
    </dgm:pt>
    <dgm:pt modelId="{C58C632C-7412-4040-869E-77968EA85C97}" type="pres">
      <dgm:prSet presAssocID="{9DC3D3D5-F8B9-4BB0-9480-8B69B9AE2783}" presName="rootConnector" presStyleLbl="node2" presStyleIdx="0" presStyleCnt="4"/>
      <dgm:spPr/>
    </dgm:pt>
    <dgm:pt modelId="{175E8464-3487-44BD-A423-A967A8514661}" type="pres">
      <dgm:prSet presAssocID="{9DC3D3D5-F8B9-4BB0-9480-8B69B9AE2783}" presName="hierChild4" presStyleCnt="0"/>
      <dgm:spPr/>
    </dgm:pt>
    <dgm:pt modelId="{1C991F12-61BD-4D0E-8AFC-5E19BCAF43FA}" type="pres">
      <dgm:prSet presAssocID="{9DC3D3D5-F8B9-4BB0-9480-8B69B9AE2783}" presName="hierChild5" presStyleCnt="0"/>
      <dgm:spPr/>
    </dgm:pt>
    <dgm:pt modelId="{C1253B67-F9E4-48AD-913F-A58DC20C472E}" type="pres">
      <dgm:prSet presAssocID="{58BB7E9F-844F-4D8A-845B-1C33D2602BCE}" presName="Name37" presStyleLbl="parChTrans1D2" presStyleIdx="1" presStyleCnt="4"/>
      <dgm:spPr/>
    </dgm:pt>
    <dgm:pt modelId="{AC3CE77A-6365-41C2-96C5-21BEF51601CE}" type="pres">
      <dgm:prSet presAssocID="{2ED3AB94-633B-46A6-8482-C8988AE3D1C2}" presName="hierRoot2" presStyleCnt="0">
        <dgm:presLayoutVars>
          <dgm:hierBranch val="init"/>
        </dgm:presLayoutVars>
      </dgm:prSet>
      <dgm:spPr/>
    </dgm:pt>
    <dgm:pt modelId="{A07CB3F3-FB0D-4DBA-AD25-D61577FBD1F5}" type="pres">
      <dgm:prSet presAssocID="{2ED3AB94-633B-46A6-8482-C8988AE3D1C2}" presName="rootComposite" presStyleCnt="0"/>
      <dgm:spPr/>
    </dgm:pt>
    <dgm:pt modelId="{07754953-B450-4F44-9EF4-9A52219010B0}" type="pres">
      <dgm:prSet presAssocID="{2ED3AB94-633B-46A6-8482-C8988AE3D1C2}" presName="rootText" presStyleLbl="node2" presStyleIdx="1" presStyleCnt="4">
        <dgm:presLayoutVars>
          <dgm:chPref val="3"/>
        </dgm:presLayoutVars>
      </dgm:prSet>
      <dgm:spPr/>
    </dgm:pt>
    <dgm:pt modelId="{6F8A8B0B-60B0-4A8F-95F5-17B30BB7CC37}" type="pres">
      <dgm:prSet presAssocID="{2ED3AB94-633B-46A6-8482-C8988AE3D1C2}" presName="rootConnector" presStyleLbl="node2" presStyleIdx="1" presStyleCnt="4"/>
      <dgm:spPr/>
    </dgm:pt>
    <dgm:pt modelId="{6544F35A-2518-46DF-91D7-C5B8C7640FA8}" type="pres">
      <dgm:prSet presAssocID="{2ED3AB94-633B-46A6-8482-C8988AE3D1C2}" presName="hierChild4" presStyleCnt="0"/>
      <dgm:spPr/>
    </dgm:pt>
    <dgm:pt modelId="{6FF4E66A-B8CF-49AD-B0DD-20B7EEE75D54}" type="pres">
      <dgm:prSet presAssocID="{2ED3AB94-633B-46A6-8482-C8988AE3D1C2}" presName="hierChild5" presStyleCnt="0"/>
      <dgm:spPr/>
    </dgm:pt>
    <dgm:pt modelId="{E8E39F09-C3DC-4D73-94E6-85149EF8A26D}" type="pres">
      <dgm:prSet presAssocID="{BEA47210-3B57-42D0-9261-67D6B6676B7B}" presName="Name37" presStyleLbl="parChTrans1D2" presStyleIdx="2" presStyleCnt="4"/>
      <dgm:spPr/>
    </dgm:pt>
    <dgm:pt modelId="{7FD1B689-8C73-447D-BC4D-6E554A0E1BDA}" type="pres">
      <dgm:prSet presAssocID="{F9BC6784-9C2E-4E0E-ACAB-9D439BE30C61}" presName="hierRoot2" presStyleCnt="0">
        <dgm:presLayoutVars>
          <dgm:hierBranch val="init"/>
        </dgm:presLayoutVars>
      </dgm:prSet>
      <dgm:spPr/>
    </dgm:pt>
    <dgm:pt modelId="{E191427E-E8DF-4DD3-B27B-601F581279DC}" type="pres">
      <dgm:prSet presAssocID="{F9BC6784-9C2E-4E0E-ACAB-9D439BE30C61}" presName="rootComposite" presStyleCnt="0"/>
      <dgm:spPr/>
    </dgm:pt>
    <dgm:pt modelId="{91653456-F28F-4F75-99D6-384A7C8EE789}" type="pres">
      <dgm:prSet presAssocID="{F9BC6784-9C2E-4E0E-ACAB-9D439BE30C61}" presName="rootText" presStyleLbl="node2" presStyleIdx="2" presStyleCnt="4">
        <dgm:presLayoutVars>
          <dgm:chPref val="3"/>
        </dgm:presLayoutVars>
      </dgm:prSet>
      <dgm:spPr/>
    </dgm:pt>
    <dgm:pt modelId="{BAA28F1F-0827-4DEB-98F1-83DCB6C9E770}" type="pres">
      <dgm:prSet presAssocID="{F9BC6784-9C2E-4E0E-ACAB-9D439BE30C61}" presName="rootConnector" presStyleLbl="node2" presStyleIdx="2" presStyleCnt="4"/>
      <dgm:spPr/>
    </dgm:pt>
    <dgm:pt modelId="{6A54AFC4-E5E6-4EB9-AB75-335256565FE4}" type="pres">
      <dgm:prSet presAssocID="{F9BC6784-9C2E-4E0E-ACAB-9D439BE30C61}" presName="hierChild4" presStyleCnt="0"/>
      <dgm:spPr/>
    </dgm:pt>
    <dgm:pt modelId="{CB66EF06-A22E-4E7D-89DC-5D274998A1CE}" type="pres">
      <dgm:prSet presAssocID="{F9BC6784-9C2E-4E0E-ACAB-9D439BE30C61}" presName="hierChild5" presStyleCnt="0"/>
      <dgm:spPr/>
    </dgm:pt>
    <dgm:pt modelId="{20FCEB8B-819C-4F45-8FB0-4E277D3921A3}" type="pres">
      <dgm:prSet presAssocID="{A92EDCF7-BFDD-4644-8499-5C56D25F267C}" presName="Name37" presStyleLbl="parChTrans1D2" presStyleIdx="3" presStyleCnt="4"/>
      <dgm:spPr/>
    </dgm:pt>
    <dgm:pt modelId="{E28BC5E1-B74F-43F2-B2A3-77135B484795}" type="pres">
      <dgm:prSet presAssocID="{3C2C7181-7FCB-40EF-A72F-143F8F4061DE}" presName="hierRoot2" presStyleCnt="0">
        <dgm:presLayoutVars>
          <dgm:hierBranch val="init"/>
        </dgm:presLayoutVars>
      </dgm:prSet>
      <dgm:spPr/>
    </dgm:pt>
    <dgm:pt modelId="{3A588BB3-D608-43AA-A163-1B4BC6FA69DA}" type="pres">
      <dgm:prSet presAssocID="{3C2C7181-7FCB-40EF-A72F-143F8F4061DE}" presName="rootComposite" presStyleCnt="0"/>
      <dgm:spPr/>
    </dgm:pt>
    <dgm:pt modelId="{49541D1B-F297-4EB9-A24E-DC4AACF7567A}" type="pres">
      <dgm:prSet presAssocID="{3C2C7181-7FCB-40EF-A72F-143F8F4061DE}" presName="rootText" presStyleLbl="node2" presStyleIdx="3" presStyleCnt="4">
        <dgm:presLayoutVars>
          <dgm:chPref val="3"/>
        </dgm:presLayoutVars>
      </dgm:prSet>
      <dgm:spPr/>
    </dgm:pt>
    <dgm:pt modelId="{3B08D470-7234-443B-A45F-D47E11315BE2}" type="pres">
      <dgm:prSet presAssocID="{3C2C7181-7FCB-40EF-A72F-143F8F4061DE}" presName="rootConnector" presStyleLbl="node2" presStyleIdx="3" presStyleCnt="4"/>
      <dgm:spPr/>
    </dgm:pt>
    <dgm:pt modelId="{753EEA43-1F04-48A7-9420-7689069F0249}" type="pres">
      <dgm:prSet presAssocID="{3C2C7181-7FCB-40EF-A72F-143F8F4061DE}" presName="hierChild4" presStyleCnt="0"/>
      <dgm:spPr/>
    </dgm:pt>
    <dgm:pt modelId="{EB9BFE46-B32D-44D9-9632-304F00A69638}" type="pres">
      <dgm:prSet presAssocID="{3C2C7181-7FCB-40EF-A72F-143F8F4061DE}" presName="hierChild5" presStyleCnt="0"/>
      <dgm:spPr/>
    </dgm:pt>
    <dgm:pt modelId="{B801BB01-7388-4A23-A822-2AFB514F07F3}" type="pres">
      <dgm:prSet presAssocID="{2C34DC00-4BF0-4145-822C-96ACC0A602DC}" presName="hierChild3" presStyleCnt="0"/>
      <dgm:spPr/>
    </dgm:pt>
  </dgm:ptLst>
  <dgm:cxnLst>
    <dgm:cxn modelId="{A6C65805-1006-4DF0-8563-EB3FC8042A62}" type="presOf" srcId="{BEA47210-3B57-42D0-9261-67D6B6676B7B}" destId="{E8E39F09-C3DC-4D73-94E6-85149EF8A26D}" srcOrd="0" destOrd="0" presId="urn:microsoft.com/office/officeart/2005/8/layout/orgChart1"/>
    <dgm:cxn modelId="{3901B409-98A1-4312-A1EA-9E1F95F5D666}" type="presOf" srcId="{58BB7E9F-844F-4D8A-845B-1C33D2602BCE}" destId="{C1253B67-F9E4-48AD-913F-A58DC20C472E}" srcOrd="0" destOrd="0" presId="urn:microsoft.com/office/officeart/2005/8/layout/orgChart1"/>
    <dgm:cxn modelId="{4D93D82A-79B2-4E2F-B85B-9E13DFEFBDF9}" type="presOf" srcId="{9C44DFA8-0FB4-4060-AE32-365A3BE25799}" destId="{E786B3C2-07AD-4C5E-864C-58EF395AFA7A}" srcOrd="0" destOrd="0" presId="urn:microsoft.com/office/officeart/2005/8/layout/orgChart1"/>
    <dgm:cxn modelId="{057C4239-ED05-4F92-B160-1B84A126A542}" type="presOf" srcId="{108545D2-DC14-48B3-8426-70D4096219E0}" destId="{C69CCFF3-078E-428D-BB6A-8529FD377E1D}" srcOrd="0" destOrd="0" presId="urn:microsoft.com/office/officeart/2005/8/layout/orgChart1"/>
    <dgm:cxn modelId="{B4A9903C-2635-4B71-8DCF-7E11956C0212}" type="presOf" srcId="{A92EDCF7-BFDD-4644-8499-5C56D25F267C}" destId="{20FCEB8B-819C-4F45-8FB0-4E277D3921A3}" srcOrd="0" destOrd="0" presId="urn:microsoft.com/office/officeart/2005/8/layout/orgChart1"/>
    <dgm:cxn modelId="{66106546-FA89-4F88-9E91-FF6E526449C7}" srcId="{2C34DC00-4BF0-4145-822C-96ACC0A602DC}" destId="{9DC3D3D5-F8B9-4BB0-9480-8B69B9AE2783}" srcOrd="0" destOrd="0" parTransId="{9C44DFA8-0FB4-4060-AE32-365A3BE25799}" sibTransId="{54B606E7-606A-4B0D-BFA2-CBDF4674E1FA}"/>
    <dgm:cxn modelId="{D0C5564A-B5D5-447F-AD98-93F848438FB2}" type="presOf" srcId="{9DC3D3D5-F8B9-4BB0-9480-8B69B9AE2783}" destId="{9E0DE24D-E42A-4BDB-BDB7-EBBF7C6755EB}" srcOrd="0" destOrd="0" presId="urn:microsoft.com/office/officeart/2005/8/layout/orgChart1"/>
    <dgm:cxn modelId="{16951476-5160-4EF9-8BAE-A689F5F7C8D9}" type="presOf" srcId="{F9BC6784-9C2E-4E0E-ACAB-9D439BE30C61}" destId="{91653456-F28F-4F75-99D6-384A7C8EE789}" srcOrd="0" destOrd="0" presId="urn:microsoft.com/office/officeart/2005/8/layout/orgChart1"/>
    <dgm:cxn modelId="{BE7E4E5A-C708-4062-83BE-3D04FF14C9A4}" srcId="{2C34DC00-4BF0-4145-822C-96ACC0A602DC}" destId="{2ED3AB94-633B-46A6-8482-C8988AE3D1C2}" srcOrd="1" destOrd="0" parTransId="{58BB7E9F-844F-4D8A-845B-1C33D2602BCE}" sibTransId="{743A3C3F-1AD9-41C8-A1FA-4910D0E4ACEB}"/>
    <dgm:cxn modelId="{586C2696-E300-4B98-A80A-F7C019A2C499}" type="presOf" srcId="{9DC3D3D5-F8B9-4BB0-9480-8B69B9AE2783}" destId="{C58C632C-7412-4040-869E-77968EA85C97}" srcOrd="1" destOrd="0" presId="urn:microsoft.com/office/officeart/2005/8/layout/orgChart1"/>
    <dgm:cxn modelId="{CBC29AA4-3DAB-4010-8085-C258400F4AD2}" type="presOf" srcId="{2C34DC00-4BF0-4145-822C-96ACC0A602DC}" destId="{101B8AFF-9D50-4BAA-ABCC-331981C28810}" srcOrd="0" destOrd="0" presId="urn:microsoft.com/office/officeart/2005/8/layout/orgChart1"/>
    <dgm:cxn modelId="{D96A05A6-A911-4B82-8150-248CCFAC553A}" type="presOf" srcId="{2C34DC00-4BF0-4145-822C-96ACC0A602DC}" destId="{3E2CFCE6-52A4-46E7-8B1A-C8CD805C4157}" srcOrd="1" destOrd="0" presId="urn:microsoft.com/office/officeart/2005/8/layout/orgChart1"/>
    <dgm:cxn modelId="{969449B5-D049-49A6-A6E5-7341817B4C04}" type="presOf" srcId="{F9BC6784-9C2E-4E0E-ACAB-9D439BE30C61}" destId="{BAA28F1F-0827-4DEB-98F1-83DCB6C9E770}" srcOrd="1" destOrd="0" presId="urn:microsoft.com/office/officeart/2005/8/layout/orgChart1"/>
    <dgm:cxn modelId="{E390F6B7-2ABC-48B6-9A17-D35364542FB2}" type="presOf" srcId="{2ED3AB94-633B-46A6-8482-C8988AE3D1C2}" destId="{07754953-B450-4F44-9EF4-9A52219010B0}" srcOrd="0" destOrd="0" presId="urn:microsoft.com/office/officeart/2005/8/layout/orgChart1"/>
    <dgm:cxn modelId="{BB1984C6-FBC0-4E82-8F04-70DDBC614413}" srcId="{2C34DC00-4BF0-4145-822C-96ACC0A602DC}" destId="{F9BC6784-9C2E-4E0E-ACAB-9D439BE30C61}" srcOrd="2" destOrd="0" parTransId="{BEA47210-3B57-42D0-9261-67D6B6676B7B}" sibTransId="{E1794569-F113-4C49-9C4D-BBD9F01809F7}"/>
    <dgm:cxn modelId="{0CA2A1CA-D346-4878-8C13-D31FB2C08CC7}" type="presOf" srcId="{2ED3AB94-633B-46A6-8482-C8988AE3D1C2}" destId="{6F8A8B0B-60B0-4A8F-95F5-17B30BB7CC37}" srcOrd="1" destOrd="0" presId="urn:microsoft.com/office/officeart/2005/8/layout/orgChart1"/>
    <dgm:cxn modelId="{BF6E11D8-7F9C-4D65-9C9B-9CE1E70DC349}" srcId="{2C34DC00-4BF0-4145-822C-96ACC0A602DC}" destId="{3C2C7181-7FCB-40EF-A72F-143F8F4061DE}" srcOrd="3" destOrd="0" parTransId="{A92EDCF7-BFDD-4644-8499-5C56D25F267C}" sibTransId="{5745FCEC-DC4B-418D-A4C7-434963448D84}"/>
    <dgm:cxn modelId="{E16DCBDC-73F4-4E0D-8871-7DFB943FD689}" type="presOf" srcId="{3C2C7181-7FCB-40EF-A72F-143F8F4061DE}" destId="{49541D1B-F297-4EB9-A24E-DC4AACF7567A}" srcOrd="0" destOrd="0" presId="urn:microsoft.com/office/officeart/2005/8/layout/orgChart1"/>
    <dgm:cxn modelId="{F3943CFE-2B60-41B9-9B9F-0E75502353F3}" srcId="{108545D2-DC14-48B3-8426-70D4096219E0}" destId="{2C34DC00-4BF0-4145-822C-96ACC0A602DC}" srcOrd="0" destOrd="0" parTransId="{111B4E3F-7BA4-4E54-8A38-BB8663A087A5}" sibTransId="{AB2BCF22-1585-4BE6-A88D-BB6644D4E55B}"/>
    <dgm:cxn modelId="{7D98DAFF-FD9D-4E82-9CCF-7509B1FD57CF}" type="presOf" srcId="{3C2C7181-7FCB-40EF-A72F-143F8F4061DE}" destId="{3B08D470-7234-443B-A45F-D47E11315BE2}" srcOrd="1" destOrd="0" presId="urn:microsoft.com/office/officeart/2005/8/layout/orgChart1"/>
    <dgm:cxn modelId="{EAA9258A-6A16-461C-B3D3-E0580E7B9BCA}" type="presParOf" srcId="{C69CCFF3-078E-428D-BB6A-8529FD377E1D}" destId="{FC08A561-8C11-468A-8E28-2C1C41878AE7}" srcOrd="0" destOrd="0" presId="urn:microsoft.com/office/officeart/2005/8/layout/orgChart1"/>
    <dgm:cxn modelId="{0143324D-E323-43AB-9FF2-F2BFD5FDD417}" type="presParOf" srcId="{FC08A561-8C11-468A-8E28-2C1C41878AE7}" destId="{DFAFC477-DEED-43F0-A783-98DA174C1897}" srcOrd="0" destOrd="0" presId="urn:microsoft.com/office/officeart/2005/8/layout/orgChart1"/>
    <dgm:cxn modelId="{6281CB41-EAC4-483B-B8A7-602CD0EFAAD6}" type="presParOf" srcId="{DFAFC477-DEED-43F0-A783-98DA174C1897}" destId="{101B8AFF-9D50-4BAA-ABCC-331981C28810}" srcOrd="0" destOrd="0" presId="urn:microsoft.com/office/officeart/2005/8/layout/orgChart1"/>
    <dgm:cxn modelId="{A8C4B8F1-7B49-4368-AB52-026153836B10}" type="presParOf" srcId="{DFAFC477-DEED-43F0-A783-98DA174C1897}" destId="{3E2CFCE6-52A4-46E7-8B1A-C8CD805C4157}" srcOrd="1" destOrd="0" presId="urn:microsoft.com/office/officeart/2005/8/layout/orgChart1"/>
    <dgm:cxn modelId="{2276184F-6E20-4722-9A34-2BF7387710BF}" type="presParOf" srcId="{FC08A561-8C11-468A-8E28-2C1C41878AE7}" destId="{5E120DB5-4313-496D-AB72-350D8135860C}" srcOrd="1" destOrd="0" presId="urn:microsoft.com/office/officeart/2005/8/layout/orgChart1"/>
    <dgm:cxn modelId="{BF61D489-F6CB-4E74-85CD-04118D16AF7E}" type="presParOf" srcId="{5E120DB5-4313-496D-AB72-350D8135860C}" destId="{E786B3C2-07AD-4C5E-864C-58EF395AFA7A}" srcOrd="0" destOrd="0" presId="urn:microsoft.com/office/officeart/2005/8/layout/orgChart1"/>
    <dgm:cxn modelId="{20CE6874-8BD7-4AE0-BB2F-C2D650792FA4}" type="presParOf" srcId="{5E120DB5-4313-496D-AB72-350D8135860C}" destId="{86B8F571-6A7D-47E1-AFF5-EC19653EAAFB}" srcOrd="1" destOrd="0" presId="urn:microsoft.com/office/officeart/2005/8/layout/orgChart1"/>
    <dgm:cxn modelId="{81B3206B-1BDF-4F72-B155-B1DD928B4AF6}" type="presParOf" srcId="{86B8F571-6A7D-47E1-AFF5-EC19653EAAFB}" destId="{3FAC8DCC-16BA-4FAB-A6AD-708CBC1AE617}" srcOrd="0" destOrd="0" presId="urn:microsoft.com/office/officeart/2005/8/layout/orgChart1"/>
    <dgm:cxn modelId="{EB4603D9-CA85-4402-82E0-40AF27804F35}" type="presParOf" srcId="{3FAC8DCC-16BA-4FAB-A6AD-708CBC1AE617}" destId="{9E0DE24D-E42A-4BDB-BDB7-EBBF7C6755EB}" srcOrd="0" destOrd="0" presId="urn:microsoft.com/office/officeart/2005/8/layout/orgChart1"/>
    <dgm:cxn modelId="{51B34F3B-11A4-4D26-90C3-18E582EA237E}" type="presParOf" srcId="{3FAC8DCC-16BA-4FAB-A6AD-708CBC1AE617}" destId="{C58C632C-7412-4040-869E-77968EA85C97}" srcOrd="1" destOrd="0" presId="urn:microsoft.com/office/officeart/2005/8/layout/orgChart1"/>
    <dgm:cxn modelId="{0093127D-B45D-4E63-B367-9B64671C1E9D}" type="presParOf" srcId="{86B8F571-6A7D-47E1-AFF5-EC19653EAAFB}" destId="{175E8464-3487-44BD-A423-A967A8514661}" srcOrd="1" destOrd="0" presId="urn:microsoft.com/office/officeart/2005/8/layout/orgChart1"/>
    <dgm:cxn modelId="{8AB3A105-908E-413C-9189-5D369ECCE877}" type="presParOf" srcId="{86B8F571-6A7D-47E1-AFF5-EC19653EAAFB}" destId="{1C991F12-61BD-4D0E-8AFC-5E19BCAF43FA}" srcOrd="2" destOrd="0" presId="urn:microsoft.com/office/officeart/2005/8/layout/orgChart1"/>
    <dgm:cxn modelId="{E5D2B760-1E50-48E2-BF29-6BD813554AFE}" type="presParOf" srcId="{5E120DB5-4313-496D-AB72-350D8135860C}" destId="{C1253B67-F9E4-48AD-913F-A58DC20C472E}" srcOrd="2" destOrd="0" presId="urn:microsoft.com/office/officeart/2005/8/layout/orgChart1"/>
    <dgm:cxn modelId="{837D909C-548E-4F07-8039-5FA28D9F6E78}" type="presParOf" srcId="{5E120DB5-4313-496D-AB72-350D8135860C}" destId="{AC3CE77A-6365-41C2-96C5-21BEF51601CE}" srcOrd="3" destOrd="0" presId="urn:microsoft.com/office/officeart/2005/8/layout/orgChart1"/>
    <dgm:cxn modelId="{E9F54F7F-2CC8-4604-97B1-B7E6CAE8E871}" type="presParOf" srcId="{AC3CE77A-6365-41C2-96C5-21BEF51601CE}" destId="{A07CB3F3-FB0D-4DBA-AD25-D61577FBD1F5}" srcOrd="0" destOrd="0" presId="urn:microsoft.com/office/officeart/2005/8/layout/orgChart1"/>
    <dgm:cxn modelId="{46862F97-4E49-4D45-A131-0DABC0D0322F}" type="presParOf" srcId="{A07CB3F3-FB0D-4DBA-AD25-D61577FBD1F5}" destId="{07754953-B450-4F44-9EF4-9A52219010B0}" srcOrd="0" destOrd="0" presId="urn:microsoft.com/office/officeart/2005/8/layout/orgChart1"/>
    <dgm:cxn modelId="{131F9268-1F3E-4CB5-8A5C-2776ED57B36D}" type="presParOf" srcId="{A07CB3F3-FB0D-4DBA-AD25-D61577FBD1F5}" destId="{6F8A8B0B-60B0-4A8F-95F5-17B30BB7CC37}" srcOrd="1" destOrd="0" presId="urn:microsoft.com/office/officeart/2005/8/layout/orgChart1"/>
    <dgm:cxn modelId="{932EAEF3-96A5-46D9-8FF5-84169DDD44AD}" type="presParOf" srcId="{AC3CE77A-6365-41C2-96C5-21BEF51601CE}" destId="{6544F35A-2518-46DF-91D7-C5B8C7640FA8}" srcOrd="1" destOrd="0" presId="urn:microsoft.com/office/officeart/2005/8/layout/orgChart1"/>
    <dgm:cxn modelId="{5635D7E8-8456-4BED-B6C4-2F27F4F50E3A}" type="presParOf" srcId="{AC3CE77A-6365-41C2-96C5-21BEF51601CE}" destId="{6FF4E66A-B8CF-49AD-B0DD-20B7EEE75D54}" srcOrd="2" destOrd="0" presId="urn:microsoft.com/office/officeart/2005/8/layout/orgChart1"/>
    <dgm:cxn modelId="{A09F7F12-F66C-4ACF-B1F7-30780E359E9D}" type="presParOf" srcId="{5E120DB5-4313-496D-AB72-350D8135860C}" destId="{E8E39F09-C3DC-4D73-94E6-85149EF8A26D}" srcOrd="4" destOrd="0" presId="urn:microsoft.com/office/officeart/2005/8/layout/orgChart1"/>
    <dgm:cxn modelId="{2A648908-41F9-48D6-959C-341D95508A4B}" type="presParOf" srcId="{5E120DB5-4313-496D-AB72-350D8135860C}" destId="{7FD1B689-8C73-447D-BC4D-6E554A0E1BDA}" srcOrd="5" destOrd="0" presId="urn:microsoft.com/office/officeart/2005/8/layout/orgChart1"/>
    <dgm:cxn modelId="{0C54CA4E-50BA-4FB2-81B3-C3B533563515}" type="presParOf" srcId="{7FD1B689-8C73-447D-BC4D-6E554A0E1BDA}" destId="{E191427E-E8DF-4DD3-B27B-601F581279DC}" srcOrd="0" destOrd="0" presId="urn:microsoft.com/office/officeart/2005/8/layout/orgChart1"/>
    <dgm:cxn modelId="{76FFDB55-81B7-4190-A14C-220B56302310}" type="presParOf" srcId="{E191427E-E8DF-4DD3-B27B-601F581279DC}" destId="{91653456-F28F-4F75-99D6-384A7C8EE789}" srcOrd="0" destOrd="0" presId="urn:microsoft.com/office/officeart/2005/8/layout/orgChart1"/>
    <dgm:cxn modelId="{06D595A9-95AD-4B88-B12F-A13C008F2B9C}" type="presParOf" srcId="{E191427E-E8DF-4DD3-B27B-601F581279DC}" destId="{BAA28F1F-0827-4DEB-98F1-83DCB6C9E770}" srcOrd="1" destOrd="0" presId="urn:microsoft.com/office/officeart/2005/8/layout/orgChart1"/>
    <dgm:cxn modelId="{C1DE59CD-B6F4-4646-B20E-84DBC70F2F13}" type="presParOf" srcId="{7FD1B689-8C73-447D-BC4D-6E554A0E1BDA}" destId="{6A54AFC4-E5E6-4EB9-AB75-335256565FE4}" srcOrd="1" destOrd="0" presId="urn:microsoft.com/office/officeart/2005/8/layout/orgChart1"/>
    <dgm:cxn modelId="{5C1B7C22-4519-4516-9C16-F5AC2291503B}" type="presParOf" srcId="{7FD1B689-8C73-447D-BC4D-6E554A0E1BDA}" destId="{CB66EF06-A22E-4E7D-89DC-5D274998A1CE}" srcOrd="2" destOrd="0" presId="urn:microsoft.com/office/officeart/2005/8/layout/orgChart1"/>
    <dgm:cxn modelId="{39FE2555-557F-40D6-9FD7-07748CEE9B8B}" type="presParOf" srcId="{5E120DB5-4313-496D-AB72-350D8135860C}" destId="{20FCEB8B-819C-4F45-8FB0-4E277D3921A3}" srcOrd="6" destOrd="0" presId="urn:microsoft.com/office/officeart/2005/8/layout/orgChart1"/>
    <dgm:cxn modelId="{55E80189-7F9D-40FF-BD64-585D91036769}" type="presParOf" srcId="{5E120DB5-4313-496D-AB72-350D8135860C}" destId="{E28BC5E1-B74F-43F2-B2A3-77135B484795}" srcOrd="7" destOrd="0" presId="urn:microsoft.com/office/officeart/2005/8/layout/orgChart1"/>
    <dgm:cxn modelId="{9F0C5DE6-1FA7-4D59-BA71-92C9D1B05CF3}" type="presParOf" srcId="{E28BC5E1-B74F-43F2-B2A3-77135B484795}" destId="{3A588BB3-D608-43AA-A163-1B4BC6FA69DA}" srcOrd="0" destOrd="0" presId="urn:microsoft.com/office/officeart/2005/8/layout/orgChart1"/>
    <dgm:cxn modelId="{9111C67B-EFD9-4A87-B850-55767A068116}" type="presParOf" srcId="{3A588BB3-D608-43AA-A163-1B4BC6FA69DA}" destId="{49541D1B-F297-4EB9-A24E-DC4AACF7567A}" srcOrd="0" destOrd="0" presId="urn:microsoft.com/office/officeart/2005/8/layout/orgChart1"/>
    <dgm:cxn modelId="{91EA0973-02CC-4AFE-95FC-94CE67CE83C7}" type="presParOf" srcId="{3A588BB3-D608-43AA-A163-1B4BC6FA69DA}" destId="{3B08D470-7234-443B-A45F-D47E11315BE2}" srcOrd="1" destOrd="0" presId="urn:microsoft.com/office/officeart/2005/8/layout/orgChart1"/>
    <dgm:cxn modelId="{C91A331E-5D6E-4E34-A5AE-19E26CB3AE64}" type="presParOf" srcId="{E28BC5E1-B74F-43F2-B2A3-77135B484795}" destId="{753EEA43-1F04-48A7-9420-7689069F0249}" srcOrd="1" destOrd="0" presId="urn:microsoft.com/office/officeart/2005/8/layout/orgChart1"/>
    <dgm:cxn modelId="{71F0C48F-B067-4555-8018-20552DDDB4DE}" type="presParOf" srcId="{E28BC5E1-B74F-43F2-B2A3-77135B484795}" destId="{EB9BFE46-B32D-44D9-9632-304F00A69638}" srcOrd="2" destOrd="0" presId="urn:microsoft.com/office/officeart/2005/8/layout/orgChart1"/>
    <dgm:cxn modelId="{0A42087E-85F4-4CE3-B8F6-58A42156E0D2}" type="presParOf" srcId="{FC08A561-8C11-468A-8E28-2C1C41878AE7}" destId="{B801BB01-7388-4A23-A822-2AFB514F07F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072B92E-58E6-45D3-A5B7-E5BEFA954487}"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pPr rtl="1"/>
          <a:endParaRPr lang="he-IL"/>
        </a:p>
      </dgm:t>
    </dgm:pt>
    <dgm:pt modelId="{9C3E6507-C49E-4DAB-B666-44F31A2C3836}">
      <dgm:prSet phldrT="[Text]"/>
      <dgm:spPr/>
      <dgm:t>
        <a:bodyPr/>
        <a:lstStyle/>
        <a:p>
          <a:pPr rtl="1"/>
          <a:r>
            <a:rPr lang="he-IL" dirty="0"/>
            <a:t>ציוד</a:t>
          </a:r>
        </a:p>
      </dgm:t>
    </dgm:pt>
    <dgm:pt modelId="{80803D54-3596-4B75-A53D-F4611DDAA082}" type="parTrans" cxnId="{099F0D2A-850B-4F14-A674-20719151565A}">
      <dgm:prSet/>
      <dgm:spPr/>
      <dgm:t>
        <a:bodyPr/>
        <a:lstStyle/>
        <a:p>
          <a:pPr rtl="1"/>
          <a:endParaRPr lang="he-IL"/>
        </a:p>
      </dgm:t>
    </dgm:pt>
    <dgm:pt modelId="{B15C283A-A03B-4F2C-9EBD-CC5E2ED06C2A}" type="sibTrans" cxnId="{099F0D2A-850B-4F14-A674-20719151565A}">
      <dgm:prSet/>
      <dgm:spPr/>
      <dgm:t>
        <a:bodyPr/>
        <a:lstStyle/>
        <a:p>
          <a:pPr rtl="1"/>
          <a:endParaRPr lang="he-IL"/>
        </a:p>
      </dgm:t>
    </dgm:pt>
    <dgm:pt modelId="{2D3CF3A1-0E4D-4B43-93B6-C259DA4DA5B0}">
      <dgm:prSet phldrT="[Text]"/>
      <dgm:spPr/>
      <dgm:t>
        <a:bodyPr/>
        <a:lstStyle/>
        <a:p>
          <a:pPr rtl="1"/>
          <a:r>
            <a:rPr lang="he-IL" dirty="0"/>
            <a:t>תיאור</a:t>
          </a:r>
        </a:p>
      </dgm:t>
    </dgm:pt>
    <dgm:pt modelId="{C21E982F-C63C-45B6-8E6B-6C94F618998E}" type="parTrans" cxnId="{B6F6885F-D697-44BE-ADF6-A6917B9F8A0F}">
      <dgm:prSet/>
      <dgm:spPr/>
      <dgm:t>
        <a:bodyPr/>
        <a:lstStyle/>
        <a:p>
          <a:pPr rtl="1"/>
          <a:endParaRPr lang="he-IL"/>
        </a:p>
      </dgm:t>
    </dgm:pt>
    <dgm:pt modelId="{738FCC46-1BEA-4B29-A6E3-9413772EBD68}" type="sibTrans" cxnId="{B6F6885F-D697-44BE-ADF6-A6917B9F8A0F}">
      <dgm:prSet/>
      <dgm:spPr/>
      <dgm:t>
        <a:bodyPr/>
        <a:lstStyle/>
        <a:p>
          <a:pPr rtl="1"/>
          <a:endParaRPr lang="he-IL"/>
        </a:p>
      </dgm:t>
    </dgm:pt>
    <dgm:pt modelId="{E3BD7018-B7CC-416D-A415-37EE8BFC9D2D}">
      <dgm:prSet phldrT="[Text]"/>
      <dgm:spPr/>
      <dgm:t>
        <a:bodyPr/>
        <a:lstStyle/>
        <a:p>
          <a:pPr rtl="1"/>
          <a:r>
            <a:rPr lang="he-IL" dirty="0"/>
            <a:t>משתמש</a:t>
          </a:r>
        </a:p>
      </dgm:t>
    </dgm:pt>
    <dgm:pt modelId="{BE7FD8E5-7DF2-4020-AC9D-6E9AB67BB17A}" type="parTrans" cxnId="{CB697836-BC0B-4A1D-88E3-04201E6F5D60}">
      <dgm:prSet/>
      <dgm:spPr/>
      <dgm:t>
        <a:bodyPr/>
        <a:lstStyle/>
        <a:p>
          <a:pPr rtl="1"/>
          <a:endParaRPr lang="he-IL"/>
        </a:p>
      </dgm:t>
    </dgm:pt>
    <dgm:pt modelId="{B4FDBF8E-5980-4321-A4B9-C40FD00CE2A6}" type="sibTrans" cxnId="{CB697836-BC0B-4A1D-88E3-04201E6F5D60}">
      <dgm:prSet/>
      <dgm:spPr/>
      <dgm:t>
        <a:bodyPr/>
        <a:lstStyle/>
        <a:p>
          <a:pPr rtl="1"/>
          <a:endParaRPr lang="he-IL"/>
        </a:p>
      </dgm:t>
    </dgm:pt>
    <dgm:pt modelId="{BBD298B4-1574-42BB-BF93-4902074F6046}">
      <dgm:prSet phldrT="[Text]"/>
      <dgm:spPr/>
      <dgm:t>
        <a:bodyPr/>
        <a:lstStyle/>
        <a:p>
          <a:pPr rtl="1"/>
          <a:r>
            <a:rPr lang="he-IL" dirty="0"/>
            <a:t>מק"ט</a:t>
          </a:r>
        </a:p>
      </dgm:t>
    </dgm:pt>
    <dgm:pt modelId="{433C5C1F-888A-43FD-ADB4-71C8829CB21E}" type="parTrans" cxnId="{1FF5A9D4-A46A-499F-AFC7-33EBB78D9266}">
      <dgm:prSet/>
      <dgm:spPr/>
      <dgm:t>
        <a:bodyPr/>
        <a:lstStyle/>
        <a:p>
          <a:pPr rtl="1"/>
          <a:endParaRPr lang="he-IL"/>
        </a:p>
      </dgm:t>
    </dgm:pt>
    <dgm:pt modelId="{868ACD00-1FAE-4763-9F76-3E459B9D911D}" type="sibTrans" cxnId="{1FF5A9D4-A46A-499F-AFC7-33EBB78D9266}">
      <dgm:prSet/>
      <dgm:spPr/>
      <dgm:t>
        <a:bodyPr/>
        <a:lstStyle/>
        <a:p>
          <a:pPr rtl="1"/>
          <a:endParaRPr lang="he-IL"/>
        </a:p>
      </dgm:t>
    </dgm:pt>
    <dgm:pt modelId="{C756E038-EF67-49B5-A494-DCFFD837D15C}">
      <dgm:prSet phldrT="[Text]"/>
      <dgm:spPr/>
      <dgm:t>
        <a:bodyPr/>
        <a:lstStyle/>
        <a:p>
          <a:pPr rtl="1"/>
          <a:r>
            <a:rPr lang="he-IL" dirty="0"/>
            <a:t>עבור </a:t>
          </a:r>
          <a:r>
            <a:rPr lang="en-US" dirty="0"/>
            <a:t>SAP</a:t>
          </a:r>
          <a:endParaRPr lang="he-IL" dirty="0"/>
        </a:p>
      </dgm:t>
    </dgm:pt>
    <dgm:pt modelId="{A253686A-DD57-43DC-AD7A-F736D3BFE961}" type="parTrans" cxnId="{C87B06E6-112F-467C-BB22-2DCD56BEBB58}">
      <dgm:prSet/>
      <dgm:spPr/>
      <dgm:t>
        <a:bodyPr/>
        <a:lstStyle/>
        <a:p>
          <a:pPr rtl="1"/>
          <a:endParaRPr lang="he-IL"/>
        </a:p>
      </dgm:t>
    </dgm:pt>
    <dgm:pt modelId="{90ABFBC8-CDD2-4614-8FF0-6639B30A07F7}" type="sibTrans" cxnId="{C87B06E6-112F-467C-BB22-2DCD56BEBB58}">
      <dgm:prSet/>
      <dgm:spPr/>
      <dgm:t>
        <a:bodyPr/>
        <a:lstStyle/>
        <a:p>
          <a:pPr rtl="1"/>
          <a:endParaRPr lang="he-IL"/>
        </a:p>
      </dgm:t>
    </dgm:pt>
    <dgm:pt modelId="{24844EAA-C5E2-4EC6-8451-2FB8A92309DB}" type="pres">
      <dgm:prSet presAssocID="{2072B92E-58E6-45D3-A5B7-E5BEFA954487}" presName="hierChild1" presStyleCnt="0">
        <dgm:presLayoutVars>
          <dgm:chPref val="1"/>
          <dgm:dir/>
          <dgm:animOne val="branch"/>
          <dgm:animLvl val="lvl"/>
          <dgm:resizeHandles/>
        </dgm:presLayoutVars>
      </dgm:prSet>
      <dgm:spPr/>
    </dgm:pt>
    <dgm:pt modelId="{7AFA30B7-1355-4472-A77B-8A0BB6DA9B9C}" type="pres">
      <dgm:prSet presAssocID="{9C3E6507-C49E-4DAB-B666-44F31A2C3836}" presName="hierRoot1" presStyleCnt="0"/>
      <dgm:spPr/>
    </dgm:pt>
    <dgm:pt modelId="{66474DF5-F27F-49A1-82B7-1FAD9D558BA0}" type="pres">
      <dgm:prSet presAssocID="{9C3E6507-C49E-4DAB-B666-44F31A2C3836}" presName="composite" presStyleCnt="0"/>
      <dgm:spPr/>
    </dgm:pt>
    <dgm:pt modelId="{49348C02-E51A-41E3-8E7A-482BA1FC8068}" type="pres">
      <dgm:prSet presAssocID="{9C3E6507-C49E-4DAB-B666-44F31A2C3836}" presName="background" presStyleLbl="node0" presStyleIdx="0" presStyleCnt="1"/>
      <dgm:spPr/>
    </dgm:pt>
    <dgm:pt modelId="{FB510F4B-DCD5-4FF2-ADBB-AA1E98236172}" type="pres">
      <dgm:prSet presAssocID="{9C3E6507-C49E-4DAB-B666-44F31A2C3836}" presName="text" presStyleLbl="fgAcc0" presStyleIdx="0" presStyleCnt="1">
        <dgm:presLayoutVars>
          <dgm:chPref val="3"/>
        </dgm:presLayoutVars>
      </dgm:prSet>
      <dgm:spPr/>
    </dgm:pt>
    <dgm:pt modelId="{80ABBF6E-DFFF-4739-9DF6-6A4DCB7A3D96}" type="pres">
      <dgm:prSet presAssocID="{9C3E6507-C49E-4DAB-B666-44F31A2C3836}" presName="hierChild2" presStyleCnt="0"/>
      <dgm:spPr/>
    </dgm:pt>
    <dgm:pt modelId="{92EC864F-3D4C-4777-935A-9B70A83BACD3}" type="pres">
      <dgm:prSet presAssocID="{C21E982F-C63C-45B6-8E6B-6C94F618998E}" presName="Name10" presStyleLbl="parChTrans1D2" presStyleIdx="0" presStyleCnt="2"/>
      <dgm:spPr/>
    </dgm:pt>
    <dgm:pt modelId="{465EF1DB-B6E2-46E4-878D-5C8694828C2A}" type="pres">
      <dgm:prSet presAssocID="{2D3CF3A1-0E4D-4B43-93B6-C259DA4DA5B0}" presName="hierRoot2" presStyleCnt="0"/>
      <dgm:spPr/>
    </dgm:pt>
    <dgm:pt modelId="{C7AB23EC-1413-42CA-85AE-BFEC0445C46A}" type="pres">
      <dgm:prSet presAssocID="{2D3CF3A1-0E4D-4B43-93B6-C259DA4DA5B0}" presName="composite2" presStyleCnt="0"/>
      <dgm:spPr/>
    </dgm:pt>
    <dgm:pt modelId="{0C770A75-9EBA-4BBD-ABEF-3D56B613B573}" type="pres">
      <dgm:prSet presAssocID="{2D3CF3A1-0E4D-4B43-93B6-C259DA4DA5B0}" presName="background2" presStyleLbl="node2" presStyleIdx="0" presStyleCnt="2"/>
      <dgm:spPr/>
    </dgm:pt>
    <dgm:pt modelId="{91ACA963-EA60-4A05-9E24-130031265E64}" type="pres">
      <dgm:prSet presAssocID="{2D3CF3A1-0E4D-4B43-93B6-C259DA4DA5B0}" presName="text2" presStyleLbl="fgAcc2" presStyleIdx="0" presStyleCnt="2">
        <dgm:presLayoutVars>
          <dgm:chPref val="3"/>
        </dgm:presLayoutVars>
      </dgm:prSet>
      <dgm:spPr/>
    </dgm:pt>
    <dgm:pt modelId="{2935E390-3915-494E-8D95-BD69BFF06319}" type="pres">
      <dgm:prSet presAssocID="{2D3CF3A1-0E4D-4B43-93B6-C259DA4DA5B0}" presName="hierChild3" presStyleCnt="0"/>
      <dgm:spPr/>
    </dgm:pt>
    <dgm:pt modelId="{F6775544-7BC2-4994-8213-B315948E2609}" type="pres">
      <dgm:prSet presAssocID="{BE7FD8E5-7DF2-4020-AC9D-6E9AB67BB17A}" presName="Name17" presStyleLbl="parChTrans1D3" presStyleIdx="0" presStyleCnt="2"/>
      <dgm:spPr/>
    </dgm:pt>
    <dgm:pt modelId="{FA366440-2256-464E-A94F-481DC20D5E51}" type="pres">
      <dgm:prSet presAssocID="{E3BD7018-B7CC-416D-A415-37EE8BFC9D2D}" presName="hierRoot3" presStyleCnt="0"/>
      <dgm:spPr/>
    </dgm:pt>
    <dgm:pt modelId="{570AF365-11AF-4F82-ABAC-165D0F1E97C1}" type="pres">
      <dgm:prSet presAssocID="{E3BD7018-B7CC-416D-A415-37EE8BFC9D2D}" presName="composite3" presStyleCnt="0"/>
      <dgm:spPr/>
    </dgm:pt>
    <dgm:pt modelId="{8DC90C17-0E03-4C8D-91FF-FE66829C1B1C}" type="pres">
      <dgm:prSet presAssocID="{E3BD7018-B7CC-416D-A415-37EE8BFC9D2D}" presName="background3" presStyleLbl="node3" presStyleIdx="0" presStyleCnt="2"/>
      <dgm:spPr/>
    </dgm:pt>
    <dgm:pt modelId="{86F8699E-B18E-4E89-BC54-B3B56FE6A160}" type="pres">
      <dgm:prSet presAssocID="{E3BD7018-B7CC-416D-A415-37EE8BFC9D2D}" presName="text3" presStyleLbl="fgAcc3" presStyleIdx="0" presStyleCnt="2">
        <dgm:presLayoutVars>
          <dgm:chPref val="3"/>
        </dgm:presLayoutVars>
      </dgm:prSet>
      <dgm:spPr/>
    </dgm:pt>
    <dgm:pt modelId="{64F29D68-1F03-4AE1-A4C9-F80833EE256C}" type="pres">
      <dgm:prSet presAssocID="{E3BD7018-B7CC-416D-A415-37EE8BFC9D2D}" presName="hierChild4" presStyleCnt="0"/>
      <dgm:spPr/>
    </dgm:pt>
    <dgm:pt modelId="{BD76035B-07FF-47C6-975E-868AA2E3F872}" type="pres">
      <dgm:prSet presAssocID="{433C5C1F-888A-43FD-ADB4-71C8829CB21E}" presName="Name10" presStyleLbl="parChTrans1D2" presStyleIdx="1" presStyleCnt="2"/>
      <dgm:spPr/>
    </dgm:pt>
    <dgm:pt modelId="{B531A59F-8651-47AC-9D42-35F2BD39CDEF}" type="pres">
      <dgm:prSet presAssocID="{BBD298B4-1574-42BB-BF93-4902074F6046}" presName="hierRoot2" presStyleCnt="0"/>
      <dgm:spPr/>
    </dgm:pt>
    <dgm:pt modelId="{A3D66BE4-C125-4371-A25B-ABF7BBC1414D}" type="pres">
      <dgm:prSet presAssocID="{BBD298B4-1574-42BB-BF93-4902074F6046}" presName="composite2" presStyleCnt="0"/>
      <dgm:spPr/>
    </dgm:pt>
    <dgm:pt modelId="{4D5340D0-C737-4A18-8391-FD1CA162D7AC}" type="pres">
      <dgm:prSet presAssocID="{BBD298B4-1574-42BB-BF93-4902074F6046}" presName="background2" presStyleLbl="node2" presStyleIdx="1" presStyleCnt="2"/>
      <dgm:spPr/>
    </dgm:pt>
    <dgm:pt modelId="{81DD478D-473A-4B4C-ADFD-8E8393AA076E}" type="pres">
      <dgm:prSet presAssocID="{BBD298B4-1574-42BB-BF93-4902074F6046}" presName="text2" presStyleLbl="fgAcc2" presStyleIdx="1" presStyleCnt="2">
        <dgm:presLayoutVars>
          <dgm:chPref val="3"/>
        </dgm:presLayoutVars>
      </dgm:prSet>
      <dgm:spPr/>
    </dgm:pt>
    <dgm:pt modelId="{9BAA8228-9F1B-4762-BC2C-99633221E3A0}" type="pres">
      <dgm:prSet presAssocID="{BBD298B4-1574-42BB-BF93-4902074F6046}" presName="hierChild3" presStyleCnt="0"/>
      <dgm:spPr/>
    </dgm:pt>
    <dgm:pt modelId="{502D832E-CA7C-41B0-88AD-4A188CCC9BA6}" type="pres">
      <dgm:prSet presAssocID="{A253686A-DD57-43DC-AD7A-F736D3BFE961}" presName="Name17" presStyleLbl="parChTrans1D3" presStyleIdx="1" presStyleCnt="2"/>
      <dgm:spPr/>
    </dgm:pt>
    <dgm:pt modelId="{57971281-E562-4178-B473-199B1BD734D9}" type="pres">
      <dgm:prSet presAssocID="{C756E038-EF67-49B5-A494-DCFFD837D15C}" presName="hierRoot3" presStyleCnt="0"/>
      <dgm:spPr/>
    </dgm:pt>
    <dgm:pt modelId="{D3A856E0-DE7D-4891-81AE-3B84AB15CE23}" type="pres">
      <dgm:prSet presAssocID="{C756E038-EF67-49B5-A494-DCFFD837D15C}" presName="composite3" presStyleCnt="0"/>
      <dgm:spPr/>
    </dgm:pt>
    <dgm:pt modelId="{3C7818BF-B087-470C-88E6-63DD50CE24D1}" type="pres">
      <dgm:prSet presAssocID="{C756E038-EF67-49B5-A494-DCFFD837D15C}" presName="background3" presStyleLbl="node3" presStyleIdx="1" presStyleCnt="2"/>
      <dgm:spPr/>
    </dgm:pt>
    <dgm:pt modelId="{A86A438E-FA27-4BE1-8D78-7B7FFEA1056C}" type="pres">
      <dgm:prSet presAssocID="{C756E038-EF67-49B5-A494-DCFFD837D15C}" presName="text3" presStyleLbl="fgAcc3" presStyleIdx="1" presStyleCnt="2">
        <dgm:presLayoutVars>
          <dgm:chPref val="3"/>
        </dgm:presLayoutVars>
      </dgm:prSet>
      <dgm:spPr/>
    </dgm:pt>
    <dgm:pt modelId="{DB97A022-1C37-4D15-8CDE-773679DC82BD}" type="pres">
      <dgm:prSet presAssocID="{C756E038-EF67-49B5-A494-DCFFD837D15C}" presName="hierChild4" presStyleCnt="0"/>
      <dgm:spPr/>
    </dgm:pt>
  </dgm:ptLst>
  <dgm:cxnLst>
    <dgm:cxn modelId="{099F0D2A-850B-4F14-A674-20719151565A}" srcId="{2072B92E-58E6-45D3-A5B7-E5BEFA954487}" destId="{9C3E6507-C49E-4DAB-B666-44F31A2C3836}" srcOrd="0" destOrd="0" parTransId="{80803D54-3596-4B75-A53D-F4611DDAA082}" sibTransId="{B15C283A-A03B-4F2C-9EBD-CC5E2ED06C2A}"/>
    <dgm:cxn modelId="{CB697836-BC0B-4A1D-88E3-04201E6F5D60}" srcId="{2D3CF3A1-0E4D-4B43-93B6-C259DA4DA5B0}" destId="{E3BD7018-B7CC-416D-A415-37EE8BFC9D2D}" srcOrd="0" destOrd="0" parTransId="{BE7FD8E5-7DF2-4020-AC9D-6E9AB67BB17A}" sibTransId="{B4FDBF8E-5980-4321-A4B9-C40FD00CE2A6}"/>
    <dgm:cxn modelId="{B6F6885F-D697-44BE-ADF6-A6917B9F8A0F}" srcId="{9C3E6507-C49E-4DAB-B666-44F31A2C3836}" destId="{2D3CF3A1-0E4D-4B43-93B6-C259DA4DA5B0}" srcOrd="0" destOrd="0" parTransId="{C21E982F-C63C-45B6-8E6B-6C94F618998E}" sibTransId="{738FCC46-1BEA-4B29-A6E3-9413772EBD68}"/>
    <dgm:cxn modelId="{F91B2567-9905-4E85-A4E9-BBB55347447B}" type="presOf" srcId="{2072B92E-58E6-45D3-A5B7-E5BEFA954487}" destId="{24844EAA-C5E2-4EC6-8451-2FB8A92309DB}" srcOrd="0" destOrd="0" presId="urn:microsoft.com/office/officeart/2005/8/layout/hierarchy1"/>
    <dgm:cxn modelId="{F194BB99-D1F8-49B7-A6DF-233CF886C347}" type="presOf" srcId="{BBD298B4-1574-42BB-BF93-4902074F6046}" destId="{81DD478D-473A-4B4C-ADFD-8E8393AA076E}" srcOrd="0" destOrd="0" presId="urn:microsoft.com/office/officeart/2005/8/layout/hierarchy1"/>
    <dgm:cxn modelId="{D02BFDA1-14CC-446E-AA79-602A8F4C17C7}" type="presOf" srcId="{E3BD7018-B7CC-416D-A415-37EE8BFC9D2D}" destId="{86F8699E-B18E-4E89-BC54-B3B56FE6A160}" srcOrd="0" destOrd="0" presId="urn:microsoft.com/office/officeart/2005/8/layout/hierarchy1"/>
    <dgm:cxn modelId="{3C64D9A8-FCC3-490B-984F-BEACBEB3C4B9}" type="presOf" srcId="{BE7FD8E5-7DF2-4020-AC9D-6E9AB67BB17A}" destId="{F6775544-7BC2-4994-8213-B315948E2609}" srcOrd="0" destOrd="0" presId="urn:microsoft.com/office/officeart/2005/8/layout/hierarchy1"/>
    <dgm:cxn modelId="{FE4284AC-F2BE-4E2F-BF0B-9F5C935912A9}" type="presOf" srcId="{433C5C1F-888A-43FD-ADB4-71C8829CB21E}" destId="{BD76035B-07FF-47C6-975E-868AA2E3F872}" srcOrd="0" destOrd="0" presId="urn:microsoft.com/office/officeart/2005/8/layout/hierarchy1"/>
    <dgm:cxn modelId="{37678FC2-100D-4A2C-BCD1-1628616B56EF}" type="presOf" srcId="{C756E038-EF67-49B5-A494-DCFFD837D15C}" destId="{A86A438E-FA27-4BE1-8D78-7B7FFEA1056C}" srcOrd="0" destOrd="0" presId="urn:microsoft.com/office/officeart/2005/8/layout/hierarchy1"/>
    <dgm:cxn modelId="{1F1F55C4-051A-4D61-821D-C031D238959B}" type="presOf" srcId="{2D3CF3A1-0E4D-4B43-93B6-C259DA4DA5B0}" destId="{91ACA963-EA60-4A05-9E24-130031265E64}" srcOrd="0" destOrd="0" presId="urn:microsoft.com/office/officeart/2005/8/layout/hierarchy1"/>
    <dgm:cxn modelId="{0DA90AD3-DA6A-46CB-AB22-D88CF03C8F7F}" type="presOf" srcId="{C21E982F-C63C-45B6-8E6B-6C94F618998E}" destId="{92EC864F-3D4C-4777-935A-9B70A83BACD3}" srcOrd="0" destOrd="0" presId="urn:microsoft.com/office/officeart/2005/8/layout/hierarchy1"/>
    <dgm:cxn modelId="{1FF5A9D4-A46A-499F-AFC7-33EBB78D9266}" srcId="{9C3E6507-C49E-4DAB-B666-44F31A2C3836}" destId="{BBD298B4-1574-42BB-BF93-4902074F6046}" srcOrd="1" destOrd="0" parTransId="{433C5C1F-888A-43FD-ADB4-71C8829CB21E}" sibTransId="{868ACD00-1FAE-4763-9F76-3E459B9D911D}"/>
    <dgm:cxn modelId="{C87B06E6-112F-467C-BB22-2DCD56BEBB58}" srcId="{BBD298B4-1574-42BB-BF93-4902074F6046}" destId="{C756E038-EF67-49B5-A494-DCFFD837D15C}" srcOrd="0" destOrd="0" parTransId="{A253686A-DD57-43DC-AD7A-F736D3BFE961}" sibTransId="{90ABFBC8-CDD2-4614-8FF0-6639B30A07F7}"/>
    <dgm:cxn modelId="{E9BDF5E9-E1BA-4CE6-8921-21F6BF19DD82}" type="presOf" srcId="{A253686A-DD57-43DC-AD7A-F736D3BFE961}" destId="{502D832E-CA7C-41B0-88AD-4A188CCC9BA6}" srcOrd="0" destOrd="0" presId="urn:microsoft.com/office/officeart/2005/8/layout/hierarchy1"/>
    <dgm:cxn modelId="{E2C1D1F9-E748-492B-A000-45205B85C8F0}" type="presOf" srcId="{9C3E6507-C49E-4DAB-B666-44F31A2C3836}" destId="{FB510F4B-DCD5-4FF2-ADBB-AA1E98236172}" srcOrd="0" destOrd="0" presId="urn:microsoft.com/office/officeart/2005/8/layout/hierarchy1"/>
    <dgm:cxn modelId="{77158A23-C483-4FC5-A785-F350BFFE6C78}" type="presParOf" srcId="{24844EAA-C5E2-4EC6-8451-2FB8A92309DB}" destId="{7AFA30B7-1355-4472-A77B-8A0BB6DA9B9C}" srcOrd="0" destOrd="0" presId="urn:microsoft.com/office/officeart/2005/8/layout/hierarchy1"/>
    <dgm:cxn modelId="{668B7843-4565-4B67-B48F-3ED8FD03A788}" type="presParOf" srcId="{7AFA30B7-1355-4472-A77B-8A0BB6DA9B9C}" destId="{66474DF5-F27F-49A1-82B7-1FAD9D558BA0}" srcOrd="0" destOrd="0" presId="urn:microsoft.com/office/officeart/2005/8/layout/hierarchy1"/>
    <dgm:cxn modelId="{46B70E73-D189-4414-9D80-CDD08D2EB66A}" type="presParOf" srcId="{66474DF5-F27F-49A1-82B7-1FAD9D558BA0}" destId="{49348C02-E51A-41E3-8E7A-482BA1FC8068}" srcOrd="0" destOrd="0" presId="urn:microsoft.com/office/officeart/2005/8/layout/hierarchy1"/>
    <dgm:cxn modelId="{DD22E769-4F50-4FF0-BC2B-C3BA978388FB}" type="presParOf" srcId="{66474DF5-F27F-49A1-82B7-1FAD9D558BA0}" destId="{FB510F4B-DCD5-4FF2-ADBB-AA1E98236172}" srcOrd="1" destOrd="0" presId="urn:microsoft.com/office/officeart/2005/8/layout/hierarchy1"/>
    <dgm:cxn modelId="{67270B0F-6A4C-4A8A-BB6D-9FBD0DF168B3}" type="presParOf" srcId="{7AFA30B7-1355-4472-A77B-8A0BB6DA9B9C}" destId="{80ABBF6E-DFFF-4739-9DF6-6A4DCB7A3D96}" srcOrd="1" destOrd="0" presId="urn:microsoft.com/office/officeart/2005/8/layout/hierarchy1"/>
    <dgm:cxn modelId="{C2D3A72C-6CCB-4B5D-ACB3-D462286B49C4}" type="presParOf" srcId="{80ABBF6E-DFFF-4739-9DF6-6A4DCB7A3D96}" destId="{92EC864F-3D4C-4777-935A-9B70A83BACD3}" srcOrd="0" destOrd="0" presId="urn:microsoft.com/office/officeart/2005/8/layout/hierarchy1"/>
    <dgm:cxn modelId="{6FF7C1CC-9F1E-419E-88F3-3AAB16A1B7CD}" type="presParOf" srcId="{80ABBF6E-DFFF-4739-9DF6-6A4DCB7A3D96}" destId="{465EF1DB-B6E2-46E4-878D-5C8694828C2A}" srcOrd="1" destOrd="0" presId="urn:microsoft.com/office/officeart/2005/8/layout/hierarchy1"/>
    <dgm:cxn modelId="{72B6B88E-5EF7-4A0D-A573-58CC0A292CBE}" type="presParOf" srcId="{465EF1DB-B6E2-46E4-878D-5C8694828C2A}" destId="{C7AB23EC-1413-42CA-85AE-BFEC0445C46A}" srcOrd="0" destOrd="0" presId="urn:microsoft.com/office/officeart/2005/8/layout/hierarchy1"/>
    <dgm:cxn modelId="{0DCCFFEC-67DE-4564-901D-2122A0851C56}" type="presParOf" srcId="{C7AB23EC-1413-42CA-85AE-BFEC0445C46A}" destId="{0C770A75-9EBA-4BBD-ABEF-3D56B613B573}" srcOrd="0" destOrd="0" presId="urn:microsoft.com/office/officeart/2005/8/layout/hierarchy1"/>
    <dgm:cxn modelId="{BDC0A24D-CB2C-41ED-A472-326F6997BA0F}" type="presParOf" srcId="{C7AB23EC-1413-42CA-85AE-BFEC0445C46A}" destId="{91ACA963-EA60-4A05-9E24-130031265E64}" srcOrd="1" destOrd="0" presId="urn:microsoft.com/office/officeart/2005/8/layout/hierarchy1"/>
    <dgm:cxn modelId="{674A8183-94D3-4C9F-B4E6-3EF92F81AB04}" type="presParOf" srcId="{465EF1DB-B6E2-46E4-878D-5C8694828C2A}" destId="{2935E390-3915-494E-8D95-BD69BFF06319}" srcOrd="1" destOrd="0" presId="urn:microsoft.com/office/officeart/2005/8/layout/hierarchy1"/>
    <dgm:cxn modelId="{BB168092-BFF2-4EDF-9DF4-A81CA6AE92DE}" type="presParOf" srcId="{2935E390-3915-494E-8D95-BD69BFF06319}" destId="{F6775544-7BC2-4994-8213-B315948E2609}" srcOrd="0" destOrd="0" presId="urn:microsoft.com/office/officeart/2005/8/layout/hierarchy1"/>
    <dgm:cxn modelId="{A57C4F75-03D1-41CB-980A-F7D39C120C9F}" type="presParOf" srcId="{2935E390-3915-494E-8D95-BD69BFF06319}" destId="{FA366440-2256-464E-A94F-481DC20D5E51}" srcOrd="1" destOrd="0" presId="urn:microsoft.com/office/officeart/2005/8/layout/hierarchy1"/>
    <dgm:cxn modelId="{49508CEE-CCE4-4BE1-BF1C-0F0596D0136B}" type="presParOf" srcId="{FA366440-2256-464E-A94F-481DC20D5E51}" destId="{570AF365-11AF-4F82-ABAC-165D0F1E97C1}" srcOrd="0" destOrd="0" presId="urn:microsoft.com/office/officeart/2005/8/layout/hierarchy1"/>
    <dgm:cxn modelId="{F2663268-909B-4BA6-8388-3929AA1EC667}" type="presParOf" srcId="{570AF365-11AF-4F82-ABAC-165D0F1E97C1}" destId="{8DC90C17-0E03-4C8D-91FF-FE66829C1B1C}" srcOrd="0" destOrd="0" presId="urn:microsoft.com/office/officeart/2005/8/layout/hierarchy1"/>
    <dgm:cxn modelId="{0AD762C1-C9E3-4A1C-AA9B-69D61D412431}" type="presParOf" srcId="{570AF365-11AF-4F82-ABAC-165D0F1E97C1}" destId="{86F8699E-B18E-4E89-BC54-B3B56FE6A160}" srcOrd="1" destOrd="0" presId="urn:microsoft.com/office/officeart/2005/8/layout/hierarchy1"/>
    <dgm:cxn modelId="{16E801DB-EDEE-476C-9DCA-A04825E4F4DB}" type="presParOf" srcId="{FA366440-2256-464E-A94F-481DC20D5E51}" destId="{64F29D68-1F03-4AE1-A4C9-F80833EE256C}" srcOrd="1" destOrd="0" presId="urn:microsoft.com/office/officeart/2005/8/layout/hierarchy1"/>
    <dgm:cxn modelId="{366D8280-6803-4C13-A8A4-735A8453B784}" type="presParOf" srcId="{80ABBF6E-DFFF-4739-9DF6-6A4DCB7A3D96}" destId="{BD76035B-07FF-47C6-975E-868AA2E3F872}" srcOrd="2" destOrd="0" presId="urn:microsoft.com/office/officeart/2005/8/layout/hierarchy1"/>
    <dgm:cxn modelId="{C312DF34-E07C-4C4A-B72B-2BDC9D613E8F}" type="presParOf" srcId="{80ABBF6E-DFFF-4739-9DF6-6A4DCB7A3D96}" destId="{B531A59F-8651-47AC-9D42-35F2BD39CDEF}" srcOrd="3" destOrd="0" presId="urn:microsoft.com/office/officeart/2005/8/layout/hierarchy1"/>
    <dgm:cxn modelId="{69D3BF41-CE6E-4AD3-962B-CBD05BBED935}" type="presParOf" srcId="{B531A59F-8651-47AC-9D42-35F2BD39CDEF}" destId="{A3D66BE4-C125-4371-A25B-ABF7BBC1414D}" srcOrd="0" destOrd="0" presId="urn:microsoft.com/office/officeart/2005/8/layout/hierarchy1"/>
    <dgm:cxn modelId="{1BA5A533-0A6A-4F9C-ADA3-01FEFBBC3676}" type="presParOf" srcId="{A3D66BE4-C125-4371-A25B-ABF7BBC1414D}" destId="{4D5340D0-C737-4A18-8391-FD1CA162D7AC}" srcOrd="0" destOrd="0" presId="urn:microsoft.com/office/officeart/2005/8/layout/hierarchy1"/>
    <dgm:cxn modelId="{CF208D8A-9AC6-4A60-8205-ED6FC1B00A9E}" type="presParOf" srcId="{A3D66BE4-C125-4371-A25B-ABF7BBC1414D}" destId="{81DD478D-473A-4B4C-ADFD-8E8393AA076E}" srcOrd="1" destOrd="0" presId="urn:microsoft.com/office/officeart/2005/8/layout/hierarchy1"/>
    <dgm:cxn modelId="{2DD03254-0DB5-4EB7-BB92-0849DCCE098D}" type="presParOf" srcId="{B531A59F-8651-47AC-9D42-35F2BD39CDEF}" destId="{9BAA8228-9F1B-4762-BC2C-99633221E3A0}" srcOrd="1" destOrd="0" presId="urn:microsoft.com/office/officeart/2005/8/layout/hierarchy1"/>
    <dgm:cxn modelId="{F4F80F9C-CD2C-4B82-9042-571A8B2195CD}" type="presParOf" srcId="{9BAA8228-9F1B-4762-BC2C-99633221E3A0}" destId="{502D832E-CA7C-41B0-88AD-4A188CCC9BA6}" srcOrd="0" destOrd="0" presId="urn:microsoft.com/office/officeart/2005/8/layout/hierarchy1"/>
    <dgm:cxn modelId="{65F5DA77-5A0E-4CD7-A387-751F1FFF606B}" type="presParOf" srcId="{9BAA8228-9F1B-4762-BC2C-99633221E3A0}" destId="{57971281-E562-4178-B473-199B1BD734D9}" srcOrd="1" destOrd="0" presId="urn:microsoft.com/office/officeart/2005/8/layout/hierarchy1"/>
    <dgm:cxn modelId="{73879E47-E368-41D5-9D07-08B889834AB9}" type="presParOf" srcId="{57971281-E562-4178-B473-199B1BD734D9}" destId="{D3A856E0-DE7D-4891-81AE-3B84AB15CE23}" srcOrd="0" destOrd="0" presId="urn:microsoft.com/office/officeart/2005/8/layout/hierarchy1"/>
    <dgm:cxn modelId="{54609BBB-9BA0-4BA6-A07A-C7F4FB48F0BE}" type="presParOf" srcId="{D3A856E0-DE7D-4891-81AE-3B84AB15CE23}" destId="{3C7818BF-B087-470C-88E6-63DD50CE24D1}" srcOrd="0" destOrd="0" presId="urn:microsoft.com/office/officeart/2005/8/layout/hierarchy1"/>
    <dgm:cxn modelId="{B9E99EBF-3667-4FE3-AB56-8BB2FD40B023}" type="presParOf" srcId="{D3A856E0-DE7D-4891-81AE-3B84AB15CE23}" destId="{A86A438E-FA27-4BE1-8D78-7B7FFEA1056C}" srcOrd="1" destOrd="0" presId="urn:microsoft.com/office/officeart/2005/8/layout/hierarchy1"/>
    <dgm:cxn modelId="{BBD254D2-B8A2-4094-99D3-4769375D553C}" type="presParOf" srcId="{57971281-E562-4178-B473-199B1BD734D9}" destId="{DB97A022-1C37-4D15-8CDE-773679DC82B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C67652-B17B-42E2-B8CB-4AD2F0B0C208}" type="doc">
      <dgm:prSet loTypeId="urn:microsoft.com/office/officeart/2005/8/layout/process1" loCatId="process" qsTypeId="urn:microsoft.com/office/officeart/2005/8/quickstyle/simple1" qsCatId="simple" csTypeId="urn:microsoft.com/office/officeart/2005/8/colors/accent1_3" csCatId="accent1" phldr="1"/>
      <dgm:spPr/>
    </dgm:pt>
    <dgm:pt modelId="{3E8C86AC-9446-4B97-983A-26DF3EC89AB6}">
      <dgm:prSet phldrT="[Text]"/>
      <dgm:spPr/>
      <dgm:t>
        <a:bodyPr/>
        <a:lstStyle/>
        <a:p>
          <a:pPr rtl="0"/>
          <a:r>
            <a:rPr lang="he-IL" dirty="0"/>
            <a:t>הסכם</a:t>
          </a:r>
        </a:p>
      </dgm:t>
    </dgm:pt>
    <dgm:pt modelId="{B67B406E-9A54-47FB-A187-B7C7BECC2185}" type="parTrans" cxnId="{15B22E94-E0A1-4572-8C57-CA742B8FEA9A}">
      <dgm:prSet/>
      <dgm:spPr/>
      <dgm:t>
        <a:bodyPr/>
        <a:lstStyle/>
        <a:p>
          <a:pPr rtl="0"/>
          <a:endParaRPr lang="he-IL"/>
        </a:p>
      </dgm:t>
    </dgm:pt>
    <dgm:pt modelId="{0D3F2D95-14D5-425E-A9F9-043267983CB9}" type="sibTrans" cxnId="{15B22E94-E0A1-4572-8C57-CA742B8FEA9A}">
      <dgm:prSet/>
      <dgm:spPr/>
      <dgm:t>
        <a:bodyPr/>
        <a:lstStyle/>
        <a:p>
          <a:pPr rtl="0"/>
          <a:endParaRPr lang="he-IL"/>
        </a:p>
      </dgm:t>
    </dgm:pt>
    <dgm:pt modelId="{D3FFBE34-911B-4587-9FDD-B3C7E3D92790}">
      <dgm:prSet phldrT="[Text]"/>
      <dgm:spPr/>
      <dgm:t>
        <a:bodyPr/>
        <a:lstStyle/>
        <a:p>
          <a:pPr rtl="0"/>
          <a:r>
            <a:rPr lang="he-IL" dirty="0"/>
            <a:t>הזמנת משיכה</a:t>
          </a:r>
        </a:p>
      </dgm:t>
    </dgm:pt>
    <dgm:pt modelId="{0AAB4641-1151-47FD-BEAA-5E967EA267FD}" type="parTrans" cxnId="{ACB7D2A5-62FD-4200-8F3F-3464E22C8A30}">
      <dgm:prSet/>
      <dgm:spPr/>
      <dgm:t>
        <a:bodyPr/>
        <a:lstStyle/>
        <a:p>
          <a:pPr rtl="0"/>
          <a:endParaRPr lang="he-IL"/>
        </a:p>
      </dgm:t>
    </dgm:pt>
    <dgm:pt modelId="{C4EA2196-438E-4E81-A124-C66261F7BDFB}" type="sibTrans" cxnId="{ACB7D2A5-62FD-4200-8F3F-3464E22C8A30}">
      <dgm:prSet/>
      <dgm:spPr/>
      <dgm:t>
        <a:bodyPr/>
        <a:lstStyle/>
        <a:p>
          <a:pPr rtl="0"/>
          <a:endParaRPr lang="he-IL"/>
        </a:p>
      </dgm:t>
    </dgm:pt>
    <dgm:pt modelId="{317F4071-3B5B-485A-B3E1-C69FECE81F40}">
      <dgm:prSet phldrT="[Text]"/>
      <dgm:spPr/>
      <dgm:t>
        <a:bodyPr/>
        <a:lstStyle/>
        <a:p>
          <a:pPr rtl="0"/>
          <a:r>
            <a:rPr lang="he-IL" dirty="0"/>
            <a:t>ההזמנה נשלחת לספק</a:t>
          </a:r>
        </a:p>
      </dgm:t>
    </dgm:pt>
    <dgm:pt modelId="{6BD37B23-E844-44E4-A7A7-5AEFBB1C3ED6}" type="parTrans" cxnId="{F5B2A4C4-D73F-4B11-82A3-8B35879FAEFC}">
      <dgm:prSet/>
      <dgm:spPr/>
      <dgm:t>
        <a:bodyPr/>
        <a:lstStyle/>
        <a:p>
          <a:pPr rtl="0"/>
          <a:endParaRPr lang="he-IL"/>
        </a:p>
      </dgm:t>
    </dgm:pt>
    <dgm:pt modelId="{004189ED-4E3F-4E34-84C8-381D15E06C48}" type="sibTrans" cxnId="{F5B2A4C4-D73F-4B11-82A3-8B35879FAEFC}">
      <dgm:prSet/>
      <dgm:spPr/>
      <dgm:t>
        <a:bodyPr/>
        <a:lstStyle/>
        <a:p>
          <a:pPr rtl="0"/>
          <a:endParaRPr lang="he-IL"/>
        </a:p>
      </dgm:t>
    </dgm:pt>
    <dgm:pt modelId="{5B9A985A-D2D4-4AD1-BCCA-D04202749616}" type="pres">
      <dgm:prSet presAssocID="{DFC67652-B17B-42E2-B8CB-4AD2F0B0C208}" presName="Name0" presStyleCnt="0">
        <dgm:presLayoutVars>
          <dgm:dir val="rev"/>
          <dgm:resizeHandles val="exact"/>
        </dgm:presLayoutVars>
      </dgm:prSet>
      <dgm:spPr/>
    </dgm:pt>
    <dgm:pt modelId="{FAA351CA-8D44-44F4-ACF5-84B7C729291F}" type="pres">
      <dgm:prSet presAssocID="{3E8C86AC-9446-4B97-983A-26DF3EC89AB6}" presName="node" presStyleLbl="node1" presStyleIdx="0" presStyleCnt="3">
        <dgm:presLayoutVars>
          <dgm:bulletEnabled val="1"/>
        </dgm:presLayoutVars>
      </dgm:prSet>
      <dgm:spPr/>
    </dgm:pt>
    <dgm:pt modelId="{DEF79166-24C6-42D5-94FD-1033CF884A65}" type="pres">
      <dgm:prSet presAssocID="{0D3F2D95-14D5-425E-A9F9-043267983CB9}" presName="sibTrans" presStyleLbl="sibTrans2D1" presStyleIdx="0" presStyleCnt="2"/>
      <dgm:spPr/>
    </dgm:pt>
    <dgm:pt modelId="{A566D94F-A2E6-4F28-AA8C-4300694B364D}" type="pres">
      <dgm:prSet presAssocID="{0D3F2D95-14D5-425E-A9F9-043267983CB9}" presName="connectorText" presStyleLbl="sibTrans2D1" presStyleIdx="0" presStyleCnt="2"/>
      <dgm:spPr/>
    </dgm:pt>
    <dgm:pt modelId="{A981FBF1-EA2D-4F19-A92D-28428C847610}" type="pres">
      <dgm:prSet presAssocID="{D3FFBE34-911B-4587-9FDD-B3C7E3D92790}" presName="node" presStyleLbl="node1" presStyleIdx="1" presStyleCnt="3">
        <dgm:presLayoutVars>
          <dgm:bulletEnabled val="1"/>
        </dgm:presLayoutVars>
      </dgm:prSet>
      <dgm:spPr/>
    </dgm:pt>
    <dgm:pt modelId="{E1E78F3F-1C51-4E8B-A465-DFA02C7D3EAE}" type="pres">
      <dgm:prSet presAssocID="{C4EA2196-438E-4E81-A124-C66261F7BDFB}" presName="sibTrans" presStyleLbl="sibTrans2D1" presStyleIdx="1" presStyleCnt="2"/>
      <dgm:spPr/>
    </dgm:pt>
    <dgm:pt modelId="{61B21888-0A69-4D82-8A6C-32A15013A60F}" type="pres">
      <dgm:prSet presAssocID="{C4EA2196-438E-4E81-A124-C66261F7BDFB}" presName="connectorText" presStyleLbl="sibTrans2D1" presStyleIdx="1" presStyleCnt="2"/>
      <dgm:spPr/>
    </dgm:pt>
    <dgm:pt modelId="{D5931B72-1AD7-4BF7-A135-EB07DBB6F8C9}" type="pres">
      <dgm:prSet presAssocID="{317F4071-3B5B-485A-B3E1-C69FECE81F40}" presName="node" presStyleLbl="node1" presStyleIdx="2" presStyleCnt="3">
        <dgm:presLayoutVars>
          <dgm:bulletEnabled val="1"/>
        </dgm:presLayoutVars>
      </dgm:prSet>
      <dgm:spPr/>
    </dgm:pt>
  </dgm:ptLst>
  <dgm:cxnLst>
    <dgm:cxn modelId="{12663616-7501-48BB-AD8D-8A6B88B01915}" type="presOf" srcId="{DFC67652-B17B-42E2-B8CB-4AD2F0B0C208}" destId="{5B9A985A-D2D4-4AD1-BCCA-D04202749616}" srcOrd="0" destOrd="0" presId="urn:microsoft.com/office/officeart/2005/8/layout/process1"/>
    <dgm:cxn modelId="{56AFB021-5F35-4D23-A716-9CF95652CE53}" type="presOf" srcId="{0D3F2D95-14D5-425E-A9F9-043267983CB9}" destId="{A566D94F-A2E6-4F28-AA8C-4300694B364D}" srcOrd="1" destOrd="0" presId="urn:microsoft.com/office/officeart/2005/8/layout/process1"/>
    <dgm:cxn modelId="{708F4385-435D-435D-BB98-F408971CE6DC}" type="presOf" srcId="{D3FFBE34-911B-4587-9FDD-B3C7E3D92790}" destId="{A981FBF1-EA2D-4F19-A92D-28428C847610}" srcOrd="0" destOrd="0" presId="urn:microsoft.com/office/officeart/2005/8/layout/process1"/>
    <dgm:cxn modelId="{F9F4F68C-ED88-49A7-B337-D0C9C285517B}" type="presOf" srcId="{0D3F2D95-14D5-425E-A9F9-043267983CB9}" destId="{DEF79166-24C6-42D5-94FD-1033CF884A65}" srcOrd="0" destOrd="0" presId="urn:microsoft.com/office/officeart/2005/8/layout/process1"/>
    <dgm:cxn modelId="{15B22E94-E0A1-4572-8C57-CA742B8FEA9A}" srcId="{DFC67652-B17B-42E2-B8CB-4AD2F0B0C208}" destId="{3E8C86AC-9446-4B97-983A-26DF3EC89AB6}" srcOrd="0" destOrd="0" parTransId="{B67B406E-9A54-47FB-A187-B7C7BECC2185}" sibTransId="{0D3F2D95-14D5-425E-A9F9-043267983CB9}"/>
    <dgm:cxn modelId="{860D3C95-AB24-4B04-B47A-A194E31469CF}" type="presOf" srcId="{C4EA2196-438E-4E81-A124-C66261F7BDFB}" destId="{61B21888-0A69-4D82-8A6C-32A15013A60F}" srcOrd="1" destOrd="0" presId="urn:microsoft.com/office/officeart/2005/8/layout/process1"/>
    <dgm:cxn modelId="{0517A995-85CE-4BEF-9ADB-E5E0790DE4BB}" type="presOf" srcId="{C4EA2196-438E-4E81-A124-C66261F7BDFB}" destId="{E1E78F3F-1C51-4E8B-A465-DFA02C7D3EAE}" srcOrd="0" destOrd="0" presId="urn:microsoft.com/office/officeart/2005/8/layout/process1"/>
    <dgm:cxn modelId="{ACB7D2A5-62FD-4200-8F3F-3464E22C8A30}" srcId="{DFC67652-B17B-42E2-B8CB-4AD2F0B0C208}" destId="{D3FFBE34-911B-4587-9FDD-B3C7E3D92790}" srcOrd="1" destOrd="0" parTransId="{0AAB4641-1151-47FD-BEAA-5E967EA267FD}" sibTransId="{C4EA2196-438E-4E81-A124-C66261F7BDFB}"/>
    <dgm:cxn modelId="{F5B2A4C4-D73F-4B11-82A3-8B35879FAEFC}" srcId="{DFC67652-B17B-42E2-B8CB-4AD2F0B0C208}" destId="{317F4071-3B5B-485A-B3E1-C69FECE81F40}" srcOrd="2" destOrd="0" parTransId="{6BD37B23-E844-44E4-A7A7-5AEFBB1C3ED6}" sibTransId="{004189ED-4E3F-4E34-84C8-381D15E06C48}"/>
    <dgm:cxn modelId="{49518AF6-BEF1-4A59-84EA-CB821C04E4AC}" type="presOf" srcId="{317F4071-3B5B-485A-B3E1-C69FECE81F40}" destId="{D5931B72-1AD7-4BF7-A135-EB07DBB6F8C9}" srcOrd="0" destOrd="0" presId="urn:microsoft.com/office/officeart/2005/8/layout/process1"/>
    <dgm:cxn modelId="{70E178FE-AEF7-4805-9C83-52427353BD04}" type="presOf" srcId="{3E8C86AC-9446-4B97-983A-26DF3EC89AB6}" destId="{FAA351CA-8D44-44F4-ACF5-84B7C729291F}" srcOrd="0" destOrd="0" presId="urn:microsoft.com/office/officeart/2005/8/layout/process1"/>
    <dgm:cxn modelId="{CD2B9BE1-232E-4222-B812-B02E6609B445}" type="presParOf" srcId="{5B9A985A-D2D4-4AD1-BCCA-D04202749616}" destId="{FAA351CA-8D44-44F4-ACF5-84B7C729291F}" srcOrd="0" destOrd="0" presId="urn:microsoft.com/office/officeart/2005/8/layout/process1"/>
    <dgm:cxn modelId="{2718D95C-AD85-4309-9969-E8F105C065FA}" type="presParOf" srcId="{5B9A985A-D2D4-4AD1-BCCA-D04202749616}" destId="{DEF79166-24C6-42D5-94FD-1033CF884A65}" srcOrd="1" destOrd="0" presId="urn:microsoft.com/office/officeart/2005/8/layout/process1"/>
    <dgm:cxn modelId="{D1F67F8F-8209-4DC2-8B1A-D2586F4F5E50}" type="presParOf" srcId="{DEF79166-24C6-42D5-94FD-1033CF884A65}" destId="{A566D94F-A2E6-4F28-AA8C-4300694B364D}" srcOrd="0" destOrd="0" presId="urn:microsoft.com/office/officeart/2005/8/layout/process1"/>
    <dgm:cxn modelId="{02EE763D-300F-4310-9A02-D0D95B406148}" type="presParOf" srcId="{5B9A985A-D2D4-4AD1-BCCA-D04202749616}" destId="{A981FBF1-EA2D-4F19-A92D-28428C847610}" srcOrd="2" destOrd="0" presId="urn:microsoft.com/office/officeart/2005/8/layout/process1"/>
    <dgm:cxn modelId="{9A98978A-9F48-49A9-8D01-2E0782E590F2}" type="presParOf" srcId="{5B9A985A-D2D4-4AD1-BCCA-D04202749616}" destId="{E1E78F3F-1C51-4E8B-A465-DFA02C7D3EAE}" srcOrd="3" destOrd="0" presId="urn:microsoft.com/office/officeart/2005/8/layout/process1"/>
    <dgm:cxn modelId="{6E4DE3E0-04F4-4034-9EE2-C12C9CAF75F5}" type="presParOf" srcId="{E1E78F3F-1C51-4E8B-A465-DFA02C7D3EAE}" destId="{61B21888-0A69-4D82-8A6C-32A15013A60F}" srcOrd="0" destOrd="0" presId="urn:microsoft.com/office/officeart/2005/8/layout/process1"/>
    <dgm:cxn modelId="{3E612E55-803A-4D7A-8CE7-C59A853C904D}" type="presParOf" srcId="{5B9A985A-D2D4-4AD1-BCCA-D04202749616}" destId="{D5931B72-1AD7-4BF7-A135-EB07DBB6F8C9}"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368DCA-5223-4AF5-A814-A2202F3077AE}" type="doc">
      <dgm:prSet loTypeId="urn:microsoft.com/office/officeart/2005/8/layout/process1" loCatId="process" qsTypeId="urn:microsoft.com/office/officeart/2005/8/quickstyle/simple1" qsCatId="simple" csTypeId="urn:microsoft.com/office/officeart/2005/8/colors/accent1_2" csCatId="accent1" phldr="1"/>
      <dgm:spPr/>
    </dgm:pt>
    <dgm:pt modelId="{8A9AD1FD-740A-42B0-9E7D-45AF1A3E2D6F}">
      <dgm:prSet phldrT="[Text]"/>
      <dgm:spPr/>
      <dgm:t>
        <a:bodyPr/>
        <a:lstStyle/>
        <a:p>
          <a:pPr rtl="1"/>
          <a:r>
            <a:rPr lang="he-IL" dirty="0"/>
            <a:t>הצעת מחיר</a:t>
          </a:r>
        </a:p>
      </dgm:t>
    </dgm:pt>
    <dgm:pt modelId="{FE2C559C-F0FD-45AC-BE80-A9895A9F194B}" type="parTrans" cxnId="{27C7FF82-FC26-4165-B14C-A77FCFBE52C9}">
      <dgm:prSet/>
      <dgm:spPr/>
      <dgm:t>
        <a:bodyPr/>
        <a:lstStyle/>
        <a:p>
          <a:pPr rtl="1"/>
          <a:endParaRPr lang="he-IL"/>
        </a:p>
      </dgm:t>
    </dgm:pt>
    <dgm:pt modelId="{6B5739D7-8515-4D32-809D-FC91E484114D}" type="sibTrans" cxnId="{27C7FF82-FC26-4165-B14C-A77FCFBE52C9}">
      <dgm:prSet/>
      <dgm:spPr/>
      <dgm:t>
        <a:bodyPr/>
        <a:lstStyle/>
        <a:p>
          <a:pPr rtl="1"/>
          <a:endParaRPr lang="he-IL"/>
        </a:p>
      </dgm:t>
    </dgm:pt>
    <dgm:pt modelId="{4F25C0B4-67DA-4997-BA11-C9C85194AF0A}">
      <dgm:prSet phldrT="[Text]"/>
      <dgm:spPr/>
      <dgm:t>
        <a:bodyPr/>
        <a:lstStyle/>
        <a:p>
          <a:pPr rtl="1"/>
          <a:r>
            <a:rPr lang="he-IL" dirty="0"/>
            <a:t>דרישה</a:t>
          </a:r>
        </a:p>
      </dgm:t>
    </dgm:pt>
    <dgm:pt modelId="{A369B2A6-FEE9-4A94-88C4-9A5FE3394766}" type="parTrans" cxnId="{D3F5FE70-11C1-466D-88AB-50CF383DB373}">
      <dgm:prSet/>
      <dgm:spPr/>
      <dgm:t>
        <a:bodyPr/>
        <a:lstStyle/>
        <a:p>
          <a:pPr rtl="1"/>
          <a:endParaRPr lang="he-IL"/>
        </a:p>
      </dgm:t>
    </dgm:pt>
    <dgm:pt modelId="{E7201B9D-0A9C-49F6-9363-87343A5D8574}" type="sibTrans" cxnId="{D3F5FE70-11C1-466D-88AB-50CF383DB373}">
      <dgm:prSet/>
      <dgm:spPr/>
      <dgm:t>
        <a:bodyPr/>
        <a:lstStyle/>
        <a:p>
          <a:pPr rtl="1"/>
          <a:endParaRPr lang="he-IL"/>
        </a:p>
      </dgm:t>
    </dgm:pt>
    <dgm:pt modelId="{2DB707CC-AA76-4FC1-8D18-92B525AC09E7}">
      <dgm:prSet phldrT="[Text]"/>
      <dgm:spPr/>
      <dgm:t>
        <a:bodyPr/>
        <a:lstStyle/>
        <a:p>
          <a:pPr rtl="1"/>
          <a:r>
            <a:rPr lang="he-IL" dirty="0"/>
            <a:t>הזמנה</a:t>
          </a:r>
        </a:p>
      </dgm:t>
    </dgm:pt>
    <dgm:pt modelId="{BCB55FED-D7FC-4B09-B6C0-717E5AD9E47F}" type="parTrans" cxnId="{7E66DE19-9A30-46B8-B675-FE9C877B2091}">
      <dgm:prSet/>
      <dgm:spPr/>
      <dgm:t>
        <a:bodyPr/>
        <a:lstStyle/>
        <a:p>
          <a:pPr rtl="1"/>
          <a:endParaRPr lang="he-IL"/>
        </a:p>
      </dgm:t>
    </dgm:pt>
    <dgm:pt modelId="{59B61FD5-2884-455C-9AF2-BA572F9FC72F}" type="sibTrans" cxnId="{7E66DE19-9A30-46B8-B675-FE9C877B2091}">
      <dgm:prSet/>
      <dgm:spPr/>
      <dgm:t>
        <a:bodyPr/>
        <a:lstStyle/>
        <a:p>
          <a:pPr rtl="1"/>
          <a:endParaRPr lang="he-IL"/>
        </a:p>
      </dgm:t>
    </dgm:pt>
    <dgm:pt modelId="{760D32C1-52C2-42CB-9010-F595C64CE2BB}" type="pres">
      <dgm:prSet presAssocID="{AA368DCA-5223-4AF5-A814-A2202F3077AE}" presName="Name0" presStyleCnt="0">
        <dgm:presLayoutVars>
          <dgm:dir val="rev"/>
          <dgm:resizeHandles val="exact"/>
        </dgm:presLayoutVars>
      </dgm:prSet>
      <dgm:spPr/>
    </dgm:pt>
    <dgm:pt modelId="{15D40115-7453-41BF-B369-B7307EB259D7}" type="pres">
      <dgm:prSet presAssocID="{8A9AD1FD-740A-42B0-9E7D-45AF1A3E2D6F}" presName="node" presStyleLbl="node1" presStyleIdx="0" presStyleCnt="3">
        <dgm:presLayoutVars>
          <dgm:bulletEnabled val="1"/>
        </dgm:presLayoutVars>
      </dgm:prSet>
      <dgm:spPr/>
    </dgm:pt>
    <dgm:pt modelId="{887B7EB8-7477-4D93-8AA6-8C3D7FCD9A25}" type="pres">
      <dgm:prSet presAssocID="{6B5739D7-8515-4D32-809D-FC91E484114D}" presName="sibTrans" presStyleLbl="sibTrans2D1" presStyleIdx="0" presStyleCnt="2"/>
      <dgm:spPr/>
    </dgm:pt>
    <dgm:pt modelId="{EB2FD479-D25E-4E5C-B909-D3440D44512B}" type="pres">
      <dgm:prSet presAssocID="{6B5739D7-8515-4D32-809D-FC91E484114D}" presName="connectorText" presStyleLbl="sibTrans2D1" presStyleIdx="0" presStyleCnt="2"/>
      <dgm:spPr/>
    </dgm:pt>
    <dgm:pt modelId="{A160CF60-594E-41C2-B3D3-FE9A162ABC3E}" type="pres">
      <dgm:prSet presAssocID="{4F25C0B4-67DA-4997-BA11-C9C85194AF0A}" presName="node" presStyleLbl="node1" presStyleIdx="1" presStyleCnt="3">
        <dgm:presLayoutVars>
          <dgm:bulletEnabled val="1"/>
        </dgm:presLayoutVars>
      </dgm:prSet>
      <dgm:spPr/>
    </dgm:pt>
    <dgm:pt modelId="{D6A9BF0A-AC8E-475A-A4AF-BD1C358A672E}" type="pres">
      <dgm:prSet presAssocID="{E7201B9D-0A9C-49F6-9363-87343A5D8574}" presName="sibTrans" presStyleLbl="sibTrans2D1" presStyleIdx="1" presStyleCnt="2"/>
      <dgm:spPr/>
    </dgm:pt>
    <dgm:pt modelId="{46422E02-6B86-47A4-86B3-98D63B4278DF}" type="pres">
      <dgm:prSet presAssocID="{E7201B9D-0A9C-49F6-9363-87343A5D8574}" presName="connectorText" presStyleLbl="sibTrans2D1" presStyleIdx="1" presStyleCnt="2"/>
      <dgm:spPr/>
    </dgm:pt>
    <dgm:pt modelId="{86F7F816-4E6C-44C6-8BB3-89039F675C41}" type="pres">
      <dgm:prSet presAssocID="{2DB707CC-AA76-4FC1-8D18-92B525AC09E7}" presName="node" presStyleLbl="node1" presStyleIdx="2" presStyleCnt="3">
        <dgm:presLayoutVars>
          <dgm:bulletEnabled val="1"/>
        </dgm:presLayoutVars>
      </dgm:prSet>
      <dgm:spPr/>
    </dgm:pt>
  </dgm:ptLst>
  <dgm:cxnLst>
    <dgm:cxn modelId="{5F53CD07-17E4-4667-B6BD-2AC97B4F7D7F}" type="presOf" srcId="{8A9AD1FD-740A-42B0-9E7D-45AF1A3E2D6F}" destId="{15D40115-7453-41BF-B369-B7307EB259D7}" srcOrd="0" destOrd="0" presId="urn:microsoft.com/office/officeart/2005/8/layout/process1"/>
    <dgm:cxn modelId="{7E66DE19-9A30-46B8-B675-FE9C877B2091}" srcId="{AA368DCA-5223-4AF5-A814-A2202F3077AE}" destId="{2DB707CC-AA76-4FC1-8D18-92B525AC09E7}" srcOrd="2" destOrd="0" parTransId="{BCB55FED-D7FC-4B09-B6C0-717E5AD9E47F}" sibTransId="{59B61FD5-2884-455C-9AF2-BA572F9FC72F}"/>
    <dgm:cxn modelId="{33A1F12A-ECEE-4F05-9969-D94E1171E96F}" type="presOf" srcId="{AA368DCA-5223-4AF5-A814-A2202F3077AE}" destId="{760D32C1-52C2-42CB-9010-F595C64CE2BB}" srcOrd="0" destOrd="0" presId="urn:microsoft.com/office/officeart/2005/8/layout/process1"/>
    <dgm:cxn modelId="{1139782D-12BA-4514-88BC-64673BB940FD}" type="presOf" srcId="{6B5739D7-8515-4D32-809D-FC91E484114D}" destId="{887B7EB8-7477-4D93-8AA6-8C3D7FCD9A25}" srcOrd="0" destOrd="0" presId="urn:microsoft.com/office/officeart/2005/8/layout/process1"/>
    <dgm:cxn modelId="{2D417B68-DBDF-475F-B5A1-912DBD535F7A}" type="presOf" srcId="{4F25C0B4-67DA-4997-BA11-C9C85194AF0A}" destId="{A160CF60-594E-41C2-B3D3-FE9A162ABC3E}" srcOrd="0" destOrd="0" presId="urn:microsoft.com/office/officeart/2005/8/layout/process1"/>
    <dgm:cxn modelId="{7798B84F-EBE4-46F9-A7D3-CB3BA69FD673}" type="presOf" srcId="{E7201B9D-0A9C-49F6-9363-87343A5D8574}" destId="{46422E02-6B86-47A4-86B3-98D63B4278DF}" srcOrd="1" destOrd="0" presId="urn:microsoft.com/office/officeart/2005/8/layout/process1"/>
    <dgm:cxn modelId="{D3F5FE70-11C1-466D-88AB-50CF383DB373}" srcId="{AA368DCA-5223-4AF5-A814-A2202F3077AE}" destId="{4F25C0B4-67DA-4997-BA11-C9C85194AF0A}" srcOrd="1" destOrd="0" parTransId="{A369B2A6-FEE9-4A94-88C4-9A5FE3394766}" sibTransId="{E7201B9D-0A9C-49F6-9363-87343A5D8574}"/>
    <dgm:cxn modelId="{44283B79-6553-421B-A758-B37F11B1457D}" type="presOf" srcId="{E7201B9D-0A9C-49F6-9363-87343A5D8574}" destId="{D6A9BF0A-AC8E-475A-A4AF-BD1C358A672E}" srcOrd="0" destOrd="0" presId="urn:microsoft.com/office/officeart/2005/8/layout/process1"/>
    <dgm:cxn modelId="{27C7FF82-FC26-4165-B14C-A77FCFBE52C9}" srcId="{AA368DCA-5223-4AF5-A814-A2202F3077AE}" destId="{8A9AD1FD-740A-42B0-9E7D-45AF1A3E2D6F}" srcOrd="0" destOrd="0" parTransId="{FE2C559C-F0FD-45AC-BE80-A9895A9F194B}" sibTransId="{6B5739D7-8515-4D32-809D-FC91E484114D}"/>
    <dgm:cxn modelId="{183100B7-E557-4635-9446-29A13951FAC2}" type="presOf" srcId="{6B5739D7-8515-4D32-809D-FC91E484114D}" destId="{EB2FD479-D25E-4E5C-B909-D3440D44512B}" srcOrd="1" destOrd="0" presId="urn:microsoft.com/office/officeart/2005/8/layout/process1"/>
    <dgm:cxn modelId="{EA3880C5-9141-46E5-B920-2F3023913A7D}" type="presOf" srcId="{2DB707CC-AA76-4FC1-8D18-92B525AC09E7}" destId="{86F7F816-4E6C-44C6-8BB3-89039F675C41}" srcOrd="0" destOrd="0" presId="urn:microsoft.com/office/officeart/2005/8/layout/process1"/>
    <dgm:cxn modelId="{470879E7-C776-48CA-BFF4-1AEDE0E7141B}" type="presParOf" srcId="{760D32C1-52C2-42CB-9010-F595C64CE2BB}" destId="{15D40115-7453-41BF-B369-B7307EB259D7}" srcOrd="0" destOrd="0" presId="urn:microsoft.com/office/officeart/2005/8/layout/process1"/>
    <dgm:cxn modelId="{3B94039E-D806-492D-868A-3638C5BBB9B0}" type="presParOf" srcId="{760D32C1-52C2-42CB-9010-F595C64CE2BB}" destId="{887B7EB8-7477-4D93-8AA6-8C3D7FCD9A25}" srcOrd="1" destOrd="0" presId="urn:microsoft.com/office/officeart/2005/8/layout/process1"/>
    <dgm:cxn modelId="{F9051F5D-6A01-4EE6-A0B7-BAFE47EA1CD0}" type="presParOf" srcId="{887B7EB8-7477-4D93-8AA6-8C3D7FCD9A25}" destId="{EB2FD479-D25E-4E5C-B909-D3440D44512B}" srcOrd="0" destOrd="0" presId="urn:microsoft.com/office/officeart/2005/8/layout/process1"/>
    <dgm:cxn modelId="{4797EC38-8C02-4FC0-8A20-3694A9033FE4}" type="presParOf" srcId="{760D32C1-52C2-42CB-9010-F595C64CE2BB}" destId="{A160CF60-594E-41C2-B3D3-FE9A162ABC3E}" srcOrd="2" destOrd="0" presId="urn:microsoft.com/office/officeart/2005/8/layout/process1"/>
    <dgm:cxn modelId="{A175CEDC-A4AF-4B08-AAAF-054A054E9A7B}" type="presParOf" srcId="{760D32C1-52C2-42CB-9010-F595C64CE2BB}" destId="{D6A9BF0A-AC8E-475A-A4AF-BD1C358A672E}" srcOrd="3" destOrd="0" presId="urn:microsoft.com/office/officeart/2005/8/layout/process1"/>
    <dgm:cxn modelId="{DB5E37FF-F699-4055-B1FC-C7066F815D57}" type="presParOf" srcId="{D6A9BF0A-AC8E-475A-A4AF-BD1C358A672E}" destId="{46422E02-6B86-47A4-86B3-98D63B4278DF}" srcOrd="0" destOrd="0" presId="urn:microsoft.com/office/officeart/2005/8/layout/process1"/>
    <dgm:cxn modelId="{B198A55F-CD21-4779-B038-D3AFB5A9CFA4}" type="presParOf" srcId="{760D32C1-52C2-42CB-9010-F595C64CE2BB}" destId="{86F7F816-4E6C-44C6-8BB3-89039F675C4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368DCA-5223-4AF5-A814-A2202F3077AE}" type="doc">
      <dgm:prSet loTypeId="urn:microsoft.com/office/officeart/2005/8/layout/process1" loCatId="process" qsTypeId="urn:microsoft.com/office/officeart/2005/8/quickstyle/simple1" qsCatId="simple" csTypeId="urn:microsoft.com/office/officeart/2005/8/colors/accent1_2" csCatId="accent1" phldr="1"/>
      <dgm:spPr/>
    </dgm:pt>
    <dgm:pt modelId="{8A9AD1FD-740A-42B0-9E7D-45AF1A3E2D6F}">
      <dgm:prSet phldrT="[Text]"/>
      <dgm:spPr/>
      <dgm:t>
        <a:bodyPr/>
        <a:lstStyle/>
        <a:p>
          <a:pPr rtl="1"/>
          <a:r>
            <a:rPr lang="he-IL" dirty="0"/>
            <a:t>הצעת מחיר</a:t>
          </a:r>
        </a:p>
      </dgm:t>
    </dgm:pt>
    <dgm:pt modelId="{FE2C559C-F0FD-45AC-BE80-A9895A9F194B}" type="parTrans" cxnId="{27C7FF82-FC26-4165-B14C-A77FCFBE52C9}">
      <dgm:prSet/>
      <dgm:spPr/>
      <dgm:t>
        <a:bodyPr/>
        <a:lstStyle/>
        <a:p>
          <a:pPr rtl="1"/>
          <a:endParaRPr lang="he-IL"/>
        </a:p>
      </dgm:t>
    </dgm:pt>
    <dgm:pt modelId="{6B5739D7-8515-4D32-809D-FC91E484114D}" type="sibTrans" cxnId="{27C7FF82-FC26-4165-B14C-A77FCFBE52C9}">
      <dgm:prSet/>
      <dgm:spPr/>
      <dgm:t>
        <a:bodyPr/>
        <a:lstStyle/>
        <a:p>
          <a:pPr rtl="1"/>
          <a:endParaRPr lang="he-IL"/>
        </a:p>
      </dgm:t>
    </dgm:pt>
    <dgm:pt modelId="{4F25C0B4-67DA-4997-BA11-C9C85194AF0A}">
      <dgm:prSet phldrT="[Text]"/>
      <dgm:spPr/>
      <dgm:t>
        <a:bodyPr/>
        <a:lstStyle/>
        <a:p>
          <a:pPr rtl="1"/>
          <a:r>
            <a:rPr lang="he-IL" dirty="0"/>
            <a:t>דרישה</a:t>
          </a:r>
        </a:p>
      </dgm:t>
    </dgm:pt>
    <dgm:pt modelId="{A369B2A6-FEE9-4A94-88C4-9A5FE3394766}" type="parTrans" cxnId="{D3F5FE70-11C1-466D-88AB-50CF383DB373}">
      <dgm:prSet/>
      <dgm:spPr/>
      <dgm:t>
        <a:bodyPr/>
        <a:lstStyle/>
        <a:p>
          <a:pPr rtl="1"/>
          <a:endParaRPr lang="he-IL"/>
        </a:p>
      </dgm:t>
    </dgm:pt>
    <dgm:pt modelId="{E7201B9D-0A9C-49F6-9363-87343A5D8574}" type="sibTrans" cxnId="{D3F5FE70-11C1-466D-88AB-50CF383DB373}">
      <dgm:prSet/>
      <dgm:spPr/>
      <dgm:t>
        <a:bodyPr/>
        <a:lstStyle/>
        <a:p>
          <a:pPr rtl="1"/>
          <a:endParaRPr lang="he-IL"/>
        </a:p>
      </dgm:t>
    </dgm:pt>
    <dgm:pt modelId="{2DB707CC-AA76-4FC1-8D18-92B525AC09E7}">
      <dgm:prSet phldrT="[Text]"/>
      <dgm:spPr/>
      <dgm:t>
        <a:bodyPr/>
        <a:lstStyle/>
        <a:p>
          <a:pPr rtl="1"/>
          <a:r>
            <a:rPr lang="he-IL" dirty="0"/>
            <a:t>הזמנה</a:t>
          </a:r>
        </a:p>
      </dgm:t>
    </dgm:pt>
    <dgm:pt modelId="{BCB55FED-D7FC-4B09-B6C0-717E5AD9E47F}" type="parTrans" cxnId="{7E66DE19-9A30-46B8-B675-FE9C877B2091}">
      <dgm:prSet/>
      <dgm:spPr/>
      <dgm:t>
        <a:bodyPr/>
        <a:lstStyle/>
        <a:p>
          <a:pPr rtl="1"/>
          <a:endParaRPr lang="he-IL"/>
        </a:p>
      </dgm:t>
    </dgm:pt>
    <dgm:pt modelId="{59B61FD5-2884-455C-9AF2-BA572F9FC72F}" type="sibTrans" cxnId="{7E66DE19-9A30-46B8-B675-FE9C877B2091}">
      <dgm:prSet/>
      <dgm:spPr/>
      <dgm:t>
        <a:bodyPr/>
        <a:lstStyle/>
        <a:p>
          <a:pPr rtl="1"/>
          <a:endParaRPr lang="he-IL"/>
        </a:p>
      </dgm:t>
    </dgm:pt>
    <dgm:pt modelId="{760D32C1-52C2-42CB-9010-F595C64CE2BB}" type="pres">
      <dgm:prSet presAssocID="{AA368DCA-5223-4AF5-A814-A2202F3077AE}" presName="Name0" presStyleCnt="0">
        <dgm:presLayoutVars>
          <dgm:dir val="rev"/>
          <dgm:resizeHandles val="exact"/>
        </dgm:presLayoutVars>
      </dgm:prSet>
      <dgm:spPr/>
    </dgm:pt>
    <dgm:pt modelId="{15D40115-7453-41BF-B369-B7307EB259D7}" type="pres">
      <dgm:prSet presAssocID="{8A9AD1FD-740A-42B0-9E7D-45AF1A3E2D6F}" presName="node" presStyleLbl="node1" presStyleIdx="0" presStyleCnt="3">
        <dgm:presLayoutVars>
          <dgm:bulletEnabled val="1"/>
        </dgm:presLayoutVars>
      </dgm:prSet>
      <dgm:spPr/>
    </dgm:pt>
    <dgm:pt modelId="{887B7EB8-7477-4D93-8AA6-8C3D7FCD9A25}" type="pres">
      <dgm:prSet presAssocID="{6B5739D7-8515-4D32-809D-FC91E484114D}" presName="sibTrans" presStyleLbl="sibTrans2D1" presStyleIdx="0" presStyleCnt="2"/>
      <dgm:spPr/>
    </dgm:pt>
    <dgm:pt modelId="{EB2FD479-D25E-4E5C-B909-D3440D44512B}" type="pres">
      <dgm:prSet presAssocID="{6B5739D7-8515-4D32-809D-FC91E484114D}" presName="connectorText" presStyleLbl="sibTrans2D1" presStyleIdx="0" presStyleCnt="2"/>
      <dgm:spPr/>
    </dgm:pt>
    <dgm:pt modelId="{A160CF60-594E-41C2-B3D3-FE9A162ABC3E}" type="pres">
      <dgm:prSet presAssocID="{4F25C0B4-67DA-4997-BA11-C9C85194AF0A}" presName="node" presStyleLbl="node1" presStyleIdx="1" presStyleCnt="3">
        <dgm:presLayoutVars>
          <dgm:bulletEnabled val="1"/>
        </dgm:presLayoutVars>
      </dgm:prSet>
      <dgm:spPr/>
    </dgm:pt>
    <dgm:pt modelId="{D6A9BF0A-AC8E-475A-A4AF-BD1C358A672E}" type="pres">
      <dgm:prSet presAssocID="{E7201B9D-0A9C-49F6-9363-87343A5D8574}" presName="sibTrans" presStyleLbl="sibTrans2D1" presStyleIdx="1" presStyleCnt="2"/>
      <dgm:spPr/>
    </dgm:pt>
    <dgm:pt modelId="{46422E02-6B86-47A4-86B3-98D63B4278DF}" type="pres">
      <dgm:prSet presAssocID="{E7201B9D-0A9C-49F6-9363-87343A5D8574}" presName="connectorText" presStyleLbl="sibTrans2D1" presStyleIdx="1" presStyleCnt="2"/>
      <dgm:spPr/>
    </dgm:pt>
    <dgm:pt modelId="{86F7F816-4E6C-44C6-8BB3-89039F675C41}" type="pres">
      <dgm:prSet presAssocID="{2DB707CC-AA76-4FC1-8D18-92B525AC09E7}" presName="node" presStyleLbl="node1" presStyleIdx="2" presStyleCnt="3">
        <dgm:presLayoutVars>
          <dgm:bulletEnabled val="1"/>
        </dgm:presLayoutVars>
      </dgm:prSet>
      <dgm:spPr/>
    </dgm:pt>
  </dgm:ptLst>
  <dgm:cxnLst>
    <dgm:cxn modelId="{5F53CD07-17E4-4667-B6BD-2AC97B4F7D7F}" type="presOf" srcId="{8A9AD1FD-740A-42B0-9E7D-45AF1A3E2D6F}" destId="{15D40115-7453-41BF-B369-B7307EB259D7}" srcOrd="0" destOrd="0" presId="urn:microsoft.com/office/officeart/2005/8/layout/process1"/>
    <dgm:cxn modelId="{7E66DE19-9A30-46B8-B675-FE9C877B2091}" srcId="{AA368DCA-5223-4AF5-A814-A2202F3077AE}" destId="{2DB707CC-AA76-4FC1-8D18-92B525AC09E7}" srcOrd="2" destOrd="0" parTransId="{BCB55FED-D7FC-4B09-B6C0-717E5AD9E47F}" sibTransId="{59B61FD5-2884-455C-9AF2-BA572F9FC72F}"/>
    <dgm:cxn modelId="{33A1F12A-ECEE-4F05-9969-D94E1171E96F}" type="presOf" srcId="{AA368DCA-5223-4AF5-A814-A2202F3077AE}" destId="{760D32C1-52C2-42CB-9010-F595C64CE2BB}" srcOrd="0" destOrd="0" presId="urn:microsoft.com/office/officeart/2005/8/layout/process1"/>
    <dgm:cxn modelId="{1139782D-12BA-4514-88BC-64673BB940FD}" type="presOf" srcId="{6B5739D7-8515-4D32-809D-FC91E484114D}" destId="{887B7EB8-7477-4D93-8AA6-8C3D7FCD9A25}" srcOrd="0" destOrd="0" presId="urn:microsoft.com/office/officeart/2005/8/layout/process1"/>
    <dgm:cxn modelId="{2D417B68-DBDF-475F-B5A1-912DBD535F7A}" type="presOf" srcId="{4F25C0B4-67DA-4997-BA11-C9C85194AF0A}" destId="{A160CF60-594E-41C2-B3D3-FE9A162ABC3E}" srcOrd="0" destOrd="0" presId="urn:microsoft.com/office/officeart/2005/8/layout/process1"/>
    <dgm:cxn modelId="{7798B84F-EBE4-46F9-A7D3-CB3BA69FD673}" type="presOf" srcId="{E7201B9D-0A9C-49F6-9363-87343A5D8574}" destId="{46422E02-6B86-47A4-86B3-98D63B4278DF}" srcOrd="1" destOrd="0" presId="urn:microsoft.com/office/officeart/2005/8/layout/process1"/>
    <dgm:cxn modelId="{D3F5FE70-11C1-466D-88AB-50CF383DB373}" srcId="{AA368DCA-5223-4AF5-A814-A2202F3077AE}" destId="{4F25C0B4-67DA-4997-BA11-C9C85194AF0A}" srcOrd="1" destOrd="0" parTransId="{A369B2A6-FEE9-4A94-88C4-9A5FE3394766}" sibTransId="{E7201B9D-0A9C-49F6-9363-87343A5D8574}"/>
    <dgm:cxn modelId="{44283B79-6553-421B-A758-B37F11B1457D}" type="presOf" srcId="{E7201B9D-0A9C-49F6-9363-87343A5D8574}" destId="{D6A9BF0A-AC8E-475A-A4AF-BD1C358A672E}" srcOrd="0" destOrd="0" presId="urn:microsoft.com/office/officeart/2005/8/layout/process1"/>
    <dgm:cxn modelId="{27C7FF82-FC26-4165-B14C-A77FCFBE52C9}" srcId="{AA368DCA-5223-4AF5-A814-A2202F3077AE}" destId="{8A9AD1FD-740A-42B0-9E7D-45AF1A3E2D6F}" srcOrd="0" destOrd="0" parTransId="{FE2C559C-F0FD-45AC-BE80-A9895A9F194B}" sibTransId="{6B5739D7-8515-4D32-809D-FC91E484114D}"/>
    <dgm:cxn modelId="{183100B7-E557-4635-9446-29A13951FAC2}" type="presOf" srcId="{6B5739D7-8515-4D32-809D-FC91E484114D}" destId="{EB2FD479-D25E-4E5C-B909-D3440D44512B}" srcOrd="1" destOrd="0" presId="urn:microsoft.com/office/officeart/2005/8/layout/process1"/>
    <dgm:cxn modelId="{EA3880C5-9141-46E5-B920-2F3023913A7D}" type="presOf" srcId="{2DB707CC-AA76-4FC1-8D18-92B525AC09E7}" destId="{86F7F816-4E6C-44C6-8BB3-89039F675C41}" srcOrd="0" destOrd="0" presId="urn:microsoft.com/office/officeart/2005/8/layout/process1"/>
    <dgm:cxn modelId="{470879E7-C776-48CA-BFF4-1AEDE0E7141B}" type="presParOf" srcId="{760D32C1-52C2-42CB-9010-F595C64CE2BB}" destId="{15D40115-7453-41BF-B369-B7307EB259D7}" srcOrd="0" destOrd="0" presId="urn:microsoft.com/office/officeart/2005/8/layout/process1"/>
    <dgm:cxn modelId="{3B94039E-D806-492D-868A-3638C5BBB9B0}" type="presParOf" srcId="{760D32C1-52C2-42CB-9010-F595C64CE2BB}" destId="{887B7EB8-7477-4D93-8AA6-8C3D7FCD9A25}" srcOrd="1" destOrd="0" presId="urn:microsoft.com/office/officeart/2005/8/layout/process1"/>
    <dgm:cxn modelId="{F9051F5D-6A01-4EE6-A0B7-BAFE47EA1CD0}" type="presParOf" srcId="{887B7EB8-7477-4D93-8AA6-8C3D7FCD9A25}" destId="{EB2FD479-D25E-4E5C-B909-D3440D44512B}" srcOrd="0" destOrd="0" presId="urn:microsoft.com/office/officeart/2005/8/layout/process1"/>
    <dgm:cxn modelId="{4797EC38-8C02-4FC0-8A20-3694A9033FE4}" type="presParOf" srcId="{760D32C1-52C2-42CB-9010-F595C64CE2BB}" destId="{A160CF60-594E-41C2-B3D3-FE9A162ABC3E}" srcOrd="2" destOrd="0" presId="urn:microsoft.com/office/officeart/2005/8/layout/process1"/>
    <dgm:cxn modelId="{A175CEDC-A4AF-4B08-AAAF-054A054E9A7B}" type="presParOf" srcId="{760D32C1-52C2-42CB-9010-F595C64CE2BB}" destId="{D6A9BF0A-AC8E-475A-A4AF-BD1C358A672E}" srcOrd="3" destOrd="0" presId="urn:microsoft.com/office/officeart/2005/8/layout/process1"/>
    <dgm:cxn modelId="{DB5E37FF-F699-4055-B1FC-C7066F815D57}" type="presParOf" srcId="{D6A9BF0A-AC8E-475A-A4AF-BD1C358A672E}" destId="{46422E02-6B86-47A4-86B3-98D63B4278DF}" srcOrd="0" destOrd="0" presId="urn:microsoft.com/office/officeart/2005/8/layout/process1"/>
    <dgm:cxn modelId="{B198A55F-CD21-4779-B038-D3AFB5A9CFA4}" type="presParOf" srcId="{760D32C1-52C2-42CB-9010-F595C64CE2BB}" destId="{86F7F816-4E6C-44C6-8BB3-89039F675C4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D69828-ABFF-4A29-B2C0-89673026A53C}"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pPr rtl="1"/>
          <a:endParaRPr lang="he-IL"/>
        </a:p>
      </dgm:t>
    </dgm:pt>
    <dgm:pt modelId="{8513ABA6-6A8F-49F0-89E3-16FC3244DE58}">
      <dgm:prSet phldrT="[Text]" custT="1"/>
      <dgm:spPr/>
      <dgm:t>
        <a:bodyPr/>
        <a:lstStyle/>
        <a:p>
          <a:pPr rtl="1"/>
          <a:r>
            <a:rPr lang="he-IL" sz="1200" dirty="0">
              <a:latin typeface="Tahoma (Body)"/>
            </a:rPr>
            <a:t>הקמת דרישה</a:t>
          </a:r>
        </a:p>
      </dgm:t>
    </dgm:pt>
    <dgm:pt modelId="{4E90A4F8-3205-42F8-9A18-10E6A73DC786}" type="parTrans" cxnId="{66A52F5C-31DB-46C1-AB6D-E0630528EF23}">
      <dgm:prSet/>
      <dgm:spPr/>
      <dgm:t>
        <a:bodyPr/>
        <a:lstStyle/>
        <a:p>
          <a:pPr rtl="1"/>
          <a:endParaRPr lang="he-IL"/>
        </a:p>
      </dgm:t>
    </dgm:pt>
    <dgm:pt modelId="{19A07A7A-5ACC-438B-9B7D-0A35A58A6732}" type="sibTrans" cxnId="{66A52F5C-31DB-46C1-AB6D-E0630528EF23}">
      <dgm:prSet/>
      <dgm:spPr/>
      <dgm:t>
        <a:bodyPr/>
        <a:lstStyle/>
        <a:p>
          <a:pPr rtl="1"/>
          <a:endParaRPr lang="he-IL"/>
        </a:p>
      </dgm:t>
    </dgm:pt>
    <dgm:pt modelId="{9AD0EC48-67B7-4AAC-BE9D-7276F97F117B}">
      <dgm:prSet phldrT="[Text]" custT="1"/>
      <dgm:spPr/>
      <dgm:t>
        <a:bodyPr/>
        <a:lstStyle/>
        <a:p>
          <a:pPr rtl="1"/>
          <a:r>
            <a:rPr lang="he-IL" sz="1200" dirty="0">
              <a:latin typeface="Tahoma (Body)"/>
            </a:rPr>
            <a:t>אישור </a:t>
          </a:r>
          <a:r>
            <a:rPr lang="he-IL" sz="1200" dirty="0" err="1">
              <a:latin typeface="Tahoma (Body)"/>
            </a:rPr>
            <a:t>תקציבן.ית</a:t>
          </a:r>
          <a:r>
            <a:rPr lang="he-IL" sz="1200" dirty="0">
              <a:latin typeface="Tahoma (Body)"/>
            </a:rPr>
            <a:t>/ </a:t>
          </a:r>
          <a:r>
            <a:rPr lang="he-IL" sz="1200" dirty="0" err="1">
              <a:latin typeface="Tahoma (Body)"/>
            </a:rPr>
            <a:t>מתאם.ת</a:t>
          </a:r>
          <a:r>
            <a:rPr lang="he-IL" sz="1200" dirty="0">
              <a:latin typeface="Tahoma (Body)"/>
            </a:rPr>
            <a:t> מחקר</a:t>
          </a:r>
        </a:p>
        <a:p>
          <a:pPr rtl="1"/>
          <a:r>
            <a:rPr lang="he-IL" sz="1200" b="1" dirty="0">
              <a:solidFill>
                <a:srgbClr val="FF0000"/>
              </a:solidFill>
              <a:latin typeface="Tahoma (Body)"/>
            </a:rPr>
            <a:t>עד יום ראשון בשעה </a:t>
          </a:r>
          <a:r>
            <a:rPr lang="he-IL" sz="1200" b="1" dirty="0">
              <a:solidFill>
                <a:srgbClr val="FF0000"/>
              </a:solidFill>
            </a:rPr>
            <a:t>15:30</a:t>
          </a:r>
        </a:p>
      </dgm:t>
    </dgm:pt>
    <dgm:pt modelId="{F460CE10-731E-4531-BE70-9F5CA7BB936E}" type="parTrans" cxnId="{1843D7EB-4CDC-4CEF-9164-2552DEA06ADD}">
      <dgm:prSet/>
      <dgm:spPr/>
      <dgm:t>
        <a:bodyPr/>
        <a:lstStyle/>
        <a:p>
          <a:pPr rtl="1"/>
          <a:endParaRPr lang="he-IL"/>
        </a:p>
      </dgm:t>
    </dgm:pt>
    <dgm:pt modelId="{169B0C0C-DE8A-494A-B812-413423746066}" type="sibTrans" cxnId="{1843D7EB-4CDC-4CEF-9164-2552DEA06ADD}">
      <dgm:prSet/>
      <dgm:spPr/>
      <dgm:t>
        <a:bodyPr/>
        <a:lstStyle/>
        <a:p>
          <a:pPr rtl="1"/>
          <a:endParaRPr lang="he-IL"/>
        </a:p>
      </dgm:t>
    </dgm:pt>
    <dgm:pt modelId="{8C798504-CB3D-450A-88D0-246A322AD73D}">
      <dgm:prSet phldrT="[Text]"/>
      <dgm:spPr/>
      <dgm:t>
        <a:bodyPr/>
        <a:lstStyle/>
        <a:p>
          <a:pPr rtl="1"/>
          <a:r>
            <a:rPr lang="he-IL" dirty="0"/>
            <a:t>הוצאת ההזמנה לספק </a:t>
          </a:r>
        </a:p>
        <a:p>
          <a:pPr rtl="1"/>
          <a:r>
            <a:rPr lang="he-IL" b="1" dirty="0">
              <a:solidFill>
                <a:srgbClr val="FF0000"/>
              </a:solidFill>
            </a:rPr>
            <a:t>עד יום שני בשעה 12:00</a:t>
          </a:r>
        </a:p>
      </dgm:t>
    </dgm:pt>
    <dgm:pt modelId="{A2042804-24C7-4F82-8084-FF6F195AB362}" type="parTrans" cxnId="{94A543D0-23BF-47DF-9E9E-BA6971AB417A}">
      <dgm:prSet/>
      <dgm:spPr/>
      <dgm:t>
        <a:bodyPr/>
        <a:lstStyle/>
        <a:p>
          <a:pPr rtl="1"/>
          <a:endParaRPr lang="he-IL"/>
        </a:p>
      </dgm:t>
    </dgm:pt>
    <dgm:pt modelId="{12EC44C4-9C04-4081-A91B-A5FE7AD51D56}" type="sibTrans" cxnId="{94A543D0-23BF-47DF-9E9E-BA6971AB417A}">
      <dgm:prSet/>
      <dgm:spPr/>
      <dgm:t>
        <a:bodyPr/>
        <a:lstStyle/>
        <a:p>
          <a:pPr rtl="1"/>
          <a:endParaRPr lang="he-IL"/>
        </a:p>
      </dgm:t>
    </dgm:pt>
    <dgm:pt modelId="{4F9BDE4D-7250-442C-A826-46F93015B6E7}">
      <dgm:prSet/>
      <dgm:spPr/>
      <dgm:t>
        <a:bodyPr/>
        <a:lstStyle/>
        <a:p>
          <a:pPr rtl="1"/>
          <a:r>
            <a:rPr lang="he-IL" dirty="0">
              <a:latin typeface="Tahoma (Body)"/>
            </a:rPr>
            <a:t>יסופק ביום שלישי למחרת</a:t>
          </a:r>
        </a:p>
      </dgm:t>
    </dgm:pt>
    <dgm:pt modelId="{E3125449-0A69-4BC6-8581-1067AE74FD22}" type="parTrans" cxnId="{4FA0F697-3270-49E7-84A5-C35A054184CF}">
      <dgm:prSet/>
      <dgm:spPr/>
      <dgm:t>
        <a:bodyPr/>
        <a:lstStyle/>
        <a:p>
          <a:pPr rtl="1"/>
          <a:endParaRPr lang="he-IL"/>
        </a:p>
      </dgm:t>
    </dgm:pt>
    <dgm:pt modelId="{138FEAE3-D725-4FAE-8FF2-56F0F5990CF8}" type="sibTrans" cxnId="{4FA0F697-3270-49E7-84A5-C35A054184CF}">
      <dgm:prSet/>
      <dgm:spPr/>
      <dgm:t>
        <a:bodyPr/>
        <a:lstStyle/>
        <a:p>
          <a:pPr rtl="1"/>
          <a:endParaRPr lang="he-IL"/>
        </a:p>
      </dgm:t>
    </dgm:pt>
    <dgm:pt modelId="{6A1C6ADE-9559-47F6-A716-6D9C345912A2}">
      <dgm:prSet/>
      <dgm:spPr/>
      <dgm:t>
        <a:bodyPr/>
        <a:lstStyle/>
        <a:p>
          <a:pPr rtl="1">
            <a:buFont typeface="+mj-lt"/>
            <a:buAutoNum type="arabicPeriod"/>
          </a:pPr>
          <a:r>
            <a:rPr lang="he-IL" b="0" dirty="0"/>
            <a:t>פריטים מקבוצה 1  (=דרגת סיכון נמוכה)</a:t>
          </a:r>
          <a:endParaRPr lang="en-US" b="0" dirty="0"/>
        </a:p>
      </dgm:t>
    </dgm:pt>
    <dgm:pt modelId="{4F0BB985-3964-48A2-87FC-4564263707A6}" type="parTrans" cxnId="{A4A435F0-311E-4A24-B51B-62A8F608053D}">
      <dgm:prSet/>
      <dgm:spPr/>
      <dgm:t>
        <a:bodyPr/>
        <a:lstStyle/>
        <a:p>
          <a:pPr rtl="1"/>
          <a:endParaRPr lang="he-IL"/>
        </a:p>
      </dgm:t>
    </dgm:pt>
    <dgm:pt modelId="{9408924D-F0D3-48E9-9DF0-DAB05528F754}" type="sibTrans" cxnId="{A4A435F0-311E-4A24-B51B-62A8F608053D}">
      <dgm:prSet/>
      <dgm:spPr/>
      <dgm:t>
        <a:bodyPr/>
        <a:lstStyle/>
        <a:p>
          <a:pPr rtl="1"/>
          <a:endParaRPr lang="he-IL"/>
        </a:p>
      </dgm:t>
    </dgm:pt>
    <dgm:pt modelId="{78A5192E-1C9A-4723-BE67-8BA7C9287A85}" type="pres">
      <dgm:prSet presAssocID="{A6D69828-ABFF-4A29-B2C0-89673026A53C}" presName="Name0" presStyleCnt="0">
        <dgm:presLayoutVars>
          <dgm:dir val="rev"/>
          <dgm:resizeHandles val="exact"/>
        </dgm:presLayoutVars>
      </dgm:prSet>
      <dgm:spPr/>
    </dgm:pt>
    <dgm:pt modelId="{49C7B8D4-8E00-4AA4-9023-F1E62CE44846}" type="pres">
      <dgm:prSet presAssocID="{8513ABA6-6A8F-49F0-89E3-16FC3244DE58}" presName="composite" presStyleCnt="0"/>
      <dgm:spPr/>
    </dgm:pt>
    <dgm:pt modelId="{19DBBF3E-E323-445E-A518-67192A74B199}" type="pres">
      <dgm:prSet presAssocID="{8513ABA6-6A8F-49F0-89E3-16FC3244DE58}" presName="bgChev" presStyleLbl="node1" presStyleIdx="0" presStyleCnt="5"/>
      <dgm:spPr/>
    </dgm:pt>
    <dgm:pt modelId="{CAC5ACC4-3A37-40E8-ABB7-3C8CC5E08E98}" type="pres">
      <dgm:prSet presAssocID="{8513ABA6-6A8F-49F0-89E3-16FC3244DE58}" presName="txNode" presStyleLbl="fgAcc1" presStyleIdx="0" presStyleCnt="5">
        <dgm:presLayoutVars>
          <dgm:bulletEnabled val="1"/>
        </dgm:presLayoutVars>
      </dgm:prSet>
      <dgm:spPr/>
    </dgm:pt>
    <dgm:pt modelId="{361D64F7-F03D-4342-A64E-A4533C572253}" type="pres">
      <dgm:prSet presAssocID="{19A07A7A-5ACC-438B-9B7D-0A35A58A6732}" presName="compositeSpace" presStyleCnt="0"/>
      <dgm:spPr/>
    </dgm:pt>
    <dgm:pt modelId="{9608C0A4-BC2F-4BCB-A360-2DFA0665ABD9}" type="pres">
      <dgm:prSet presAssocID="{9AD0EC48-67B7-4AAC-BE9D-7276F97F117B}" presName="composite" presStyleCnt="0"/>
      <dgm:spPr/>
    </dgm:pt>
    <dgm:pt modelId="{600799B2-425C-41DE-9412-1A60AB32A9D5}" type="pres">
      <dgm:prSet presAssocID="{9AD0EC48-67B7-4AAC-BE9D-7276F97F117B}" presName="bgChev" presStyleLbl="node1" presStyleIdx="1" presStyleCnt="5"/>
      <dgm:spPr/>
    </dgm:pt>
    <dgm:pt modelId="{E27F41AD-4360-4DF1-95AE-5EE16EDF03FB}" type="pres">
      <dgm:prSet presAssocID="{9AD0EC48-67B7-4AAC-BE9D-7276F97F117B}" presName="txNode" presStyleLbl="fgAcc1" presStyleIdx="1" presStyleCnt="5">
        <dgm:presLayoutVars>
          <dgm:bulletEnabled val="1"/>
        </dgm:presLayoutVars>
      </dgm:prSet>
      <dgm:spPr/>
    </dgm:pt>
    <dgm:pt modelId="{7DB9D209-2C44-40C1-9969-5CEE566FC272}" type="pres">
      <dgm:prSet presAssocID="{169B0C0C-DE8A-494A-B812-413423746066}" presName="compositeSpace" presStyleCnt="0"/>
      <dgm:spPr/>
    </dgm:pt>
    <dgm:pt modelId="{26C26AB5-2898-4A83-BFDF-D9123A46AE8A}" type="pres">
      <dgm:prSet presAssocID="{8C798504-CB3D-450A-88D0-246A322AD73D}" presName="composite" presStyleCnt="0"/>
      <dgm:spPr/>
    </dgm:pt>
    <dgm:pt modelId="{DF21F011-E339-45E5-9665-FC9004B051C4}" type="pres">
      <dgm:prSet presAssocID="{8C798504-CB3D-450A-88D0-246A322AD73D}" presName="bgChev" presStyleLbl="node1" presStyleIdx="2" presStyleCnt="5"/>
      <dgm:spPr/>
    </dgm:pt>
    <dgm:pt modelId="{1F4B375A-483E-4113-990C-2AC067BFED0E}" type="pres">
      <dgm:prSet presAssocID="{8C798504-CB3D-450A-88D0-246A322AD73D}" presName="txNode" presStyleLbl="fgAcc1" presStyleIdx="2" presStyleCnt="5">
        <dgm:presLayoutVars>
          <dgm:bulletEnabled val="1"/>
        </dgm:presLayoutVars>
      </dgm:prSet>
      <dgm:spPr/>
    </dgm:pt>
    <dgm:pt modelId="{66A4B404-3EBB-43F9-9926-D5745B603B0F}" type="pres">
      <dgm:prSet presAssocID="{12EC44C4-9C04-4081-A91B-A5FE7AD51D56}" presName="compositeSpace" presStyleCnt="0"/>
      <dgm:spPr/>
    </dgm:pt>
    <dgm:pt modelId="{F516A245-2152-4FF0-96C7-091ADECA7F74}" type="pres">
      <dgm:prSet presAssocID="{4F9BDE4D-7250-442C-A826-46F93015B6E7}" presName="composite" presStyleCnt="0"/>
      <dgm:spPr/>
    </dgm:pt>
    <dgm:pt modelId="{4130A2B5-7C2F-4DE8-9618-908AF9939134}" type="pres">
      <dgm:prSet presAssocID="{4F9BDE4D-7250-442C-A826-46F93015B6E7}" presName="bgChev" presStyleLbl="node1" presStyleIdx="3" presStyleCnt="5"/>
      <dgm:spPr/>
    </dgm:pt>
    <dgm:pt modelId="{1E9F1199-E23F-4BF3-94AD-2C3C2DA39E80}" type="pres">
      <dgm:prSet presAssocID="{4F9BDE4D-7250-442C-A826-46F93015B6E7}" presName="txNode" presStyleLbl="fgAcc1" presStyleIdx="3" presStyleCnt="5">
        <dgm:presLayoutVars>
          <dgm:bulletEnabled val="1"/>
        </dgm:presLayoutVars>
      </dgm:prSet>
      <dgm:spPr/>
    </dgm:pt>
    <dgm:pt modelId="{D1A8BCEE-0C03-46AB-8086-7E5B4E2BA8CC}" type="pres">
      <dgm:prSet presAssocID="{138FEAE3-D725-4FAE-8FF2-56F0F5990CF8}" presName="compositeSpace" presStyleCnt="0"/>
      <dgm:spPr/>
    </dgm:pt>
    <dgm:pt modelId="{482E9FB0-1930-4E2B-A955-725B0677D094}" type="pres">
      <dgm:prSet presAssocID="{6A1C6ADE-9559-47F6-A716-6D9C345912A2}" presName="composite" presStyleCnt="0"/>
      <dgm:spPr/>
    </dgm:pt>
    <dgm:pt modelId="{723888EE-73F0-476D-B206-8511C74AC941}" type="pres">
      <dgm:prSet presAssocID="{6A1C6ADE-9559-47F6-A716-6D9C345912A2}" presName="bgChev" presStyleLbl="node1" presStyleIdx="4" presStyleCnt="5"/>
      <dgm:spPr/>
    </dgm:pt>
    <dgm:pt modelId="{DFF60DAC-C1CE-4650-9446-40D4AC466DA9}" type="pres">
      <dgm:prSet presAssocID="{6A1C6ADE-9559-47F6-A716-6D9C345912A2}" presName="txNode" presStyleLbl="fgAcc1" presStyleIdx="4" presStyleCnt="5">
        <dgm:presLayoutVars>
          <dgm:bulletEnabled val="1"/>
        </dgm:presLayoutVars>
      </dgm:prSet>
      <dgm:spPr/>
    </dgm:pt>
  </dgm:ptLst>
  <dgm:cxnLst>
    <dgm:cxn modelId="{B48BD924-72D5-453C-B4D6-982478886EFC}" type="presOf" srcId="{6A1C6ADE-9559-47F6-A716-6D9C345912A2}" destId="{DFF60DAC-C1CE-4650-9446-40D4AC466DA9}" srcOrd="0" destOrd="0" presId="urn:microsoft.com/office/officeart/2005/8/layout/chevronAccent+Icon"/>
    <dgm:cxn modelId="{66A52F5C-31DB-46C1-AB6D-E0630528EF23}" srcId="{A6D69828-ABFF-4A29-B2C0-89673026A53C}" destId="{8513ABA6-6A8F-49F0-89E3-16FC3244DE58}" srcOrd="0" destOrd="0" parTransId="{4E90A4F8-3205-42F8-9A18-10E6A73DC786}" sibTransId="{19A07A7A-5ACC-438B-9B7D-0A35A58A6732}"/>
    <dgm:cxn modelId="{DF5C647D-7DF1-4615-9223-7676F2AE0CCF}" type="presOf" srcId="{8513ABA6-6A8F-49F0-89E3-16FC3244DE58}" destId="{CAC5ACC4-3A37-40E8-ABB7-3C8CC5E08E98}" srcOrd="0" destOrd="0" presId="urn:microsoft.com/office/officeart/2005/8/layout/chevronAccent+Icon"/>
    <dgm:cxn modelId="{255D1386-31E1-48AE-86EC-240E2E8103FD}" type="presOf" srcId="{9AD0EC48-67B7-4AAC-BE9D-7276F97F117B}" destId="{E27F41AD-4360-4DF1-95AE-5EE16EDF03FB}" srcOrd="0" destOrd="0" presId="urn:microsoft.com/office/officeart/2005/8/layout/chevronAccent+Icon"/>
    <dgm:cxn modelId="{4FA0F697-3270-49E7-84A5-C35A054184CF}" srcId="{A6D69828-ABFF-4A29-B2C0-89673026A53C}" destId="{4F9BDE4D-7250-442C-A826-46F93015B6E7}" srcOrd="3" destOrd="0" parTransId="{E3125449-0A69-4BC6-8581-1067AE74FD22}" sibTransId="{138FEAE3-D725-4FAE-8FF2-56F0F5990CF8}"/>
    <dgm:cxn modelId="{F1584998-79E0-41A0-8D72-FFC60C6137C7}" type="presOf" srcId="{8C798504-CB3D-450A-88D0-246A322AD73D}" destId="{1F4B375A-483E-4113-990C-2AC067BFED0E}" srcOrd="0" destOrd="0" presId="urn:microsoft.com/office/officeart/2005/8/layout/chevronAccent+Icon"/>
    <dgm:cxn modelId="{E3BAA0A3-A4A4-4B7C-973D-62C757C5440B}" type="presOf" srcId="{A6D69828-ABFF-4A29-B2C0-89673026A53C}" destId="{78A5192E-1C9A-4723-BE67-8BA7C9287A85}" srcOrd="0" destOrd="0" presId="urn:microsoft.com/office/officeart/2005/8/layout/chevronAccent+Icon"/>
    <dgm:cxn modelId="{580F7BB3-FB8F-4B1B-9C2B-5284A4209295}" type="presOf" srcId="{4F9BDE4D-7250-442C-A826-46F93015B6E7}" destId="{1E9F1199-E23F-4BF3-94AD-2C3C2DA39E80}" srcOrd="0" destOrd="0" presId="urn:microsoft.com/office/officeart/2005/8/layout/chevronAccent+Icon"/>
    <dgm:cxn modelId="{94A543D0-23BF-47DF-9E9E-BA6971AB417A}" srcId="{A6D69828-ABFF-4A29-B2C0-89673026A53C}" destId="{8C798504-CB3D-450A-88D0-246A322AD73D}" srcOrd="2" destOrd="0" parTransId="{A2042804-24C7-4F82-8084-FF6F195AB362}" sibTransId="{12EC44C4-9C04-4081-A91B-A5FE7AD51D56}"/>
    <dgm:cxn modelId="{1843D7EB-4CDC-4CEF-9164-2552DEA06ADD}" srcId="{A6D69828-ABFF-4A29-B2C0-89673026A53C}" destId="{9AD0EC48-67B7-4AAC-BE9D-7276F97F117B}" srcOrd="1" destOrd="0" parTransId="{F460CE10-731E-4531-BE70-9F5CA7BB936E}" sibTransId="{169B0C0C-DE8A-494A-B812-413423746066}"/>
    <dgm:cxn modelId="{A4A435F0-311E-4A24-B51B-62A8F608053D}" srcId="{A6D69828-ABFF-4A29-B2C0-89673026A53C}" destId="{6A1C6ADE-9559-47F6-A716-6D9C345912A2}" srcOrd="4" destOrd="0" parTransId="{4F0BB985-3964-48A2-87FC-4564263707A6}" sibTransId="{9408924D-F0D3-48E9-9DF0-DAB05528F754}"/>
    <dgm:cxn modelId="{E1A1BA7D-CEE0-41E2-9DED-845CAE56461F}" type="presParOf" srcId="{78A5192E-1C9A-4723-BE67-8BA7C9287A85}" destId="{49C7B8D4-8E00-4AA4-9023-F1E62CE44846}" srcOrd="0" destOrd="0" presId="urn:microsoft.com/office/officeart/2005/8/layout/chevronAccent+Icon"/>
    <dgm:cxn modelId="{B7E2168B-8989-4086-AD81-25320C80AD52}" type="presParOf" srcId="{49C7B8D4-8E00-4AA4-9023-F1E62CE44846}" destId="{19DBBF3E-E323-445E-A518-67192A74B199}" srcOrd="0" destOrd="0" presId="urn:microsoft.com/office/officeart/2005/8/layout/chevronAccent+Icon"/>
    <dgm:cxn modelId="{5279737C-A38D-4492-868C-E0F07431B5B1}" type="presParOf" srcId="{49C7B8D4-8E00-4AA4-9023-F1E62CE44846}" destId="{CAC5ACC4-3A37-40E8-ABB7-3C8CC5E08E98}" srcOrd="1" destOrd="0" presId="urn:microsoft.com/office/officeart/2005/8/layout/chevronAccent+Icon"/>
    <dgm:cxn modelId="{9D67C140-ECD0-42F5-AF15-62F663EF5019}" type="presParOf" srcId="{78A5192E-1C9A-4723-BE67-8BA7C9287A85}" destId="{361D64F7-F03D-4342-A64E-A4533C572253}" srcOrd="1" destOrd="0" presId="urn:microsoft.com/office/officeart/2005/8/layout/chevronAccent+Icon"/>
    <dgm:cxn modelId="{7E422956-1024-463B-8397-5A207352E165}" type="presParOf" srcId="{78A5192E-1C9A-4723-BE67-8BA7C9287A85}" destId="{9608C0A4-BC2F-4BCB-A360-2DFA0665ABD9}" srcOrd="2" destOrd="0" presId="urn:microsoft.com/office/officeart/2005/8/layout/chevronAccent+Icon"/>
    <dgm:cxn modelId="{D7D4019D-69B9-4A62-9FAA-3678D3EFAC73}" type="presParOf" srcId="{9608C0A4-BC2F-4BCB-A360-2DFA0665ABD9}" destId="{600799B2-425C-41DE-9412-1A60AB32A9D5}" srcOrd="0" destOrd="0" presId="urn:microsoft.com/office/officeart/2005/8/layout/chevronAccent+Icon"/>
    <dgm:cxn modelId="{B9194A0E-4B94-47F4-B734-FE357879A38C}" type="presParOf" srcId="{9608C0A4-BC2F-4BCB-A360-2DFA0665ABD9}" destId="{E27F41AD-4360-4DF1-95AE-5EE16EDF03FB}" srcOrd="1" destOrd="0" presId="urn:microsoft.com/office/officeart/2005/8/layout/chevronAccent+Icon"/>
    <dgm:cxn modelId="{A79E6D60-468F-4244-83D8-5C257703D899}" type="presParOf" srcId="{78A5192E-1C9A-4723-BE67-8BA7C9287A85}" destId="{7DB9D209-2C44-40C1-9969-5CEE566FC272}" srcOrd="3" destOrd="0" presId="urn:microsoft.com/office/officeart/2005/8/layout/chevronAccent+Icon"/>
    <dgm:cxn modelId="{9FD7414D-23D2-42F7-BA93-4FB0C38E5D23}" type="presParOf" srcId="{78A5192E-1C9A-4723-BE67-8BA7C9287A85}" destId="{26C26AB5-2898-4A83-BFDF-D9123A46AE8A}" srcOrd="4" destOrd="0" presId="urn:microsoft.com/office/officeart/2005/8/layout/chevronAccent+Icon"/>
    <dgm:cxn modelId="{10C52BC8-1456-4A2D-98B3-F7A9B834BBF0}" type="presParOf" srcId="{26C26AB5-2898-4A83-BFDF-D9123A46AE8A}" destId="{DF21F011-E339-45E5-9665-FC9004B051C4}" srcOrd="0" destOrd="0" presId="urn:microsoft.com/office/officeart/2005/8/layout/chevronAccent+Icon"/>
    <dgm:cxn modelId="{5E7CE581-3CFD-4C52-9C24-B549DE0F2FEB}" type="presParOf" srcId="{26C26AB5-2898-4A83-BFDF-D9123A46AE8A}" destId="{1F4B375A-483E-4113-990C-2AC067BFED0E}" srcOrd="1" destOrd="0" presId="urn:microsoft.com/office/officeart/2005/8/layout/chevronAccent+Icon"/>
    <dgm:cxn modelId="{B8652626-A18F-4559-817C-2499CF01273B}" type="presParOf" srcId="{78A5192E-1C9A-4723-BE67-8BA7C9287A85}" destId="{66A4B404-3EBB-43F9-9926-D5745B603B0F}" srcOrd="5" destOrd="0" presId="urn:microsoft.com/office/officeart/2005/8/layout/chevronAccent+Icon"/>
    <dgm:cxn modelId="{C01185EB-5794-415C-A89F-401298AE7682}" type="presParOf" srcId="{78A5192E-1C9A-4723-BE67-8BA7C9287A85}" destId="{F516A245-2152-4FF0-96C7-091ADECA7F74}" srcOrd="6" destOrd="0" presId="urn:microsoft.com/office/officeart/2005/8/layout/chevronAccent+Icon"/>
    <dgm:cxn modelId="{DBB0DF1E-624E-4D9F-910F-F8966F573569}" type="presParOf" srcId="{F516A245-2152-4FF0-96C7-091ADECA7F74}" destId="{4130A2B5-7C2F-4DE8-9618-908AF9939134}" srcOrd="0" destOrd="0" presId="urn:microsoft.com/office/officeart/2005/8/layout/chevronAccent+Icon"/>
    <dgm:cxn modelId="{85379564-34B7-47A6-9D29-E429F2AE1B57}" type="presParOf" srcId="{F516A245-2152-4FF0-96C7-091ADECA7F74}" destId="{1E9F1199-E23F-4BF3-94AD-2C3C2DA39E80}" srcOrd="1" destOrd="0" presId="urn:microsoft.com/office/officeart/2005/8/layout/chevronAccent+Icon"/>
    <dgm:cxn modelId="{568A0831-5DFF-4887-A87D-8950C17E56E4}" type="presParOf" srcId="{78A5192E-1C9A-4723-BE67-8BA7C9287A85}" destId="{D1A8BCEE-0C03-46AB-8086-7E5B4E2BA8CC}" srcOrd="7" destOrd="0" presId="urn:microsoft.com/office/officeart/2005/8/layout/chevronAccent+Icon"/>
    <dgm:cxn modelId="{E20596A0-C46D-4B72-A738-4D1DA57D0197}" type="presParOf" srcId="{78A5192E-1C9A-4723-BE67-8BA7C9287A85}" destId="{482E9FB0-1930-4E2B-A955-725B0677D094}" srcOrd="8" destOrd="0" presId="urn:microsoft.com/office/officeart/2005/8/layout/chevronAccent+Icon"/>
    <dgm:cxn modelId="{B26686D2-8C66-4A9B-B636-FF5F27E483FE}" type="presParOf" srcId="{482E9FB0-1930-4E2B-A955-725B0677D094}" destId="{723888EE-73F0-476D-B206-8511C74AC941}" srcOrd="0" destOrd="0" presId="urn:microsoft.com/office/officeart/2005/8/layout/chevronAccent+Icon"/>
    <dgm:cxn modelId="{DB71BF13-5635-4EF3-AB53-0E51F74EBCA6}" type="presParOf" srcId="{482E9FB0-1930-4E2B-A955-725B0677D094}" destId="{DFF60DAC-C1CE-4650-9446-40D4AC466DA9}"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4DD9E07-5637-4AF3-B6FB-677853AEB13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pPr rtl="1"/>
          <a:endParaRPr lang="he-IL"/>
        </a:p>
      </dgm:t>
    </dgm:pt>
    <dgm:pt modelId="{3F205BBC-8612-4483-BBD6-9539C347B9B8}">
      <dgm:prSet phldrT="[Text]" custT="1"/>
      <dgm:spPr/>
      <dgm:t>
        <a:bodyPr/>
        <a:lstStyle/>
        <a:p>
          <a:pPr rtl="1"/>
          <a:endParaRPr lang="he-IL" sz="1050" dirty="0"/>
        </a:p>
        <a:p>
          <a:pPr rtl="1"/>
          <a:r>
            <a:rPr lang="he-IL" sz="1200" dirty="0"/>
            <a:t>יצירת הזמנת מחסן כללי</a:t>
          </a:r>
        </a:p>
      </dgm:t>
    </dgm:pt>
    <dgm:pt modelId="{740F7CDA-C911-402D-BAE4-642E6E480FAE}" type="parTrans" cxnId="{A85F0711-1026-4D70-90C5-2DCC4F0BFFFF}">
      <dgm:prSet/>
      <dgm:spPr/>
      <dgm:t>
        <a:bodyPr/>
        <a:lstStyle/>
        <a:p>
          <a:pPr rtl="1"/>
          <a:endParaRPr lang="he-IL"/>
        </a:p>
      </dgm:t>
    </dgm:pt>
    <dgm:pt modelId="{AD9CE66E-A997-431C-AE21-048458C9AC2C}" type="sibTrans" cxnId="{A85F0711-1026-4D70-90C5-2DCC4F0BFFFF}">
      <dgm:prSet/>
      <dgm:spPr/>
      <dgm:t>
        <a:bodyPr/>
        <a:lstStyle/>
        <a:p>
          <a:pPr rtl="1"/>
          <a:endParaRPr lang="he-IL"/>
        </a:p>
      </dgm:t>
    </dgm:pt>
    <dgm:pt modelId="{09297BF4-6C66-496A-B98B-90D1F841F982}">
      <dgm:prSet phldrT="[Text]"/>
      <dgm:spPr/>
      <dgm:t>
        <a:bodyPr/>
        <a:lstStyle/>
        <a:p>
          <a:pPr rtl="1"/>
          <a:r>
            <a:rPr lang="he-IL" dirty="0"/>
            <a:t>יש למלא טופס: </a:t>
          </a:r>
          <a:endParaRPr lang="en-US" dirty="0"/>
        </a:p>
        <a:p>
          <a:pPr rtl="1"/>
          <a:r>
            <a:rPr lang="he-IL" b="0" i="0" dirty="0">
              <a:solidFill>
                <a:srgbClr val="0070C0"/>
              </a:solidFill>
              <a:hlinkClick xmlns:r="http://schemas.openxmlformats.org/officeDocument/2006/relationships" r:id="rId1">
                <a:extLst>
                  <a:ext uri="{A12FA001-AC4F-418D-AE19-62706E023703}">
                    <ahyp:hlinkClr xmlns:ahyp="http://schemas.microsoft.com/office/drawing/2018/hyperlinkcolor" val="tx"/>
                  </a:ext>
                </a:extLst>
              </a:hlinkClick>
            </a:rPr>
            <a:t>טופס נלווה להזמנה של כלים חד פעמיים מתכלים</a:t>
          </a:r>
          <a:endParaRPr lang="he-IL" b="0" i="0" dirty="0">
            <a:solidFill>
              <a:srgbClr val="0070C0"/>
            </a:solidFill>
          </a:endParaRPr>
        </a:p>
        <a:p>
          <a:pPr rtl="1"/>
          <a:r>
            <a:rPr lang="he-IL" b="0" i="0" dirty="0">
              <a:solidFill>
                <a:srgbClr val="FF0000"/>
              </a:solidFill>
            </a:rPr>
            <a:t>יש להוסיף את מס' הזמנת המחסן</a:t>
          </a:r>
          <a:endParaRPr lang="he-IL" dirty="0">
            <a:solidFill>
              <a:srgbClr val="FF0000"/>
            </a:solidFill>
          </a:endParaRPr>
        </a:p>
      </dgm:t>
    </dgm:pt>
    <dgm:pt modelId="{108A63F6-B2F1-4CF3-B82B-E71C217E1928}" type="parTrans" cxnId="{771CAEE6-4B53-453C-88E4-EDB033DB2241}">
      <dgm:prSet/>
      <dgm:spPr/>
      <dgm:t>
        <a:bodyPr/>
        <a:lstStyle/>
        <a:p>
          <a:pPr rtl="1"/>
          <a:endParaRPr lang="he-IL"/>
        </a:p>
      </dgm:t>
    </dgm:pt>
    <dgm:pt modelId="{32CB17EE-AFE7-4DF0-9EA4-736EB758F05E}" type="sibTrans" cxnId="{771CAEE6-4B53-453C-88E4-EDB033DB2241}">
      <dgm:prSet/>
      <dgm:spPr/>
      <dgm:t>
        <a:bodyPr/>
        <a:lstStyle/>
        <a:p>
          <a:pPr rtl="1"/>
          <a:endParaRPr lang="he-IL"/>
        </a:p>
      </dgm:t>
    </dgm:pt>
    <dgm:pt modelId="{7CE8B1CC-1F28-4B47-99F0-03F1362C3C83}">
      <dgm:prSet phldrT="[Text]" custT="1"/>
      <dgm:spPr/>
      <dgm:t>
        <a:bodyPr/>
        <a:lstStyle/>
        <a:p>
          <a:pPr rtl="1"/>
          <a:endParaRPr lang="he-IL" sz="1050" dirty="0"/>
        </a:p>
        <a:p>
          <a:pPr rtl="1"/>
          <a:r>
            <a:rPr lang="he-IL" sz="1200" dirty="0"/>
            <a:t>הטופס עובר לאישור ראש המנהל</a:t>
          </a:r>
        </a:p>
      </dgm:t>
    </dgm:pt>
    <dgm:pt modelId="{12AA28F8-6222-46AF-96F6-AE9C56B0BAC3}" type="parTrans" cxnId="{875EAED5-7852-464B-B3C2-2EB45216BCA4}">
      <dgm:prSet/>
      <dgm:spPr/>
      <dgm:t>
        <a:bodyPr/>
        <a:lstStyle/>
        <a:p>
          <a:pPr rtl="1"/>
          <a:endParaRPr lang="he-IL"/>
        </a:p>
      </dgm:t>
    </dgm:pt>
    <dgm:pt modelId="{50F7FD33-A5C6-4B17-A0A1-53C7F043F886}" type="sibTrans" cxnId="{875EAED5-7852-464B-B3C2-2EB45216BCA4}">
      <dgm:prSet/>
      <dgm:spPr/>
      <dgm:t>
        <a:bodyPr/>
        <a:lstStyle/>
        <a:p>
          <a:pPr rtl="1"/>
          <a:endParaRPr lang="he-IL"/>
        </a:p>
      </dgm:t>
    </dgm:pt>
    <dgm:pt modelId="{307F1E6A-EF7E-4B02-B8EC-30CD644B6BDB}">
      <dgm:prSet custT="1"/>
      <dgm:spPr/>
      <dgm:t>
        <a:bodyPr/>
        <a:lstStyle/>
        <a:p>
          <a:pPr marL="180975" indent="-180975" rtl="1"/>
          <a:r>
            <a:rPr lang="he-IL" sz="1200" dirty="0"/>
            <a:t>ההזמנה </a:t>
          </a:r>
          <a:r>
            <a:rPr lang="he-IL" sz="1200"/>
            <a:t>מתקבלת במחסן </a:t>
          </a:r>
          <a:r>
            <a:rPr lang="he-IL" sz="1200" dirty="0"/>
            <a:t>אך לא מסופקת </a:t>
          </a:r>
        </a:p>
      </dgm:t>
    </dgm:pt>
    <dgm:pt modelId="{3630161C-B9DC-4791-94A5-70BAE032E691}" type="parTrans" cxnId="{1ABA480C-1C33-43D4-A7A8-0FC09A58AF52}">
      <dgm:prSet/>
      <dgm:spPr/>
      <dgm:t>
        <a:bodyPr/>
        <a:lstStyle/>
        <a:p>
          <a:pPr rtl="1"/>
          <a:endParaRPr lang="he-IL"/>
        </a:p>
      </dgm:t>
    </dgm:pt>
    <dgm:pt modelId="{F67FACD4-1378-4F75-B4F4-D7F52E4262FC}" type="sibTrans" cxnId="{1ABA480C-1C33-43D4-A7A8-0FC09A58AF52}">
      <dgm:prSet/>
      <dgm:spPr/>
      <dgm:t>
        <a:bodyPr/>
        <a:lstStyle/>
        <a:p>
          <a:pPr rtl="1"/>
          <a:endParaRPr lang="he-IL"/>
        </a:p>
      </dgm:t>
    </dgm:pt>
    <dgm:pt modelId="{B32F7B02-4BB9-4F73-9171-F358185F0B91}">
      <dgm:prSet/>
      <dgm:spPr/>
      <dgm:t>
        <a:bodyPr/>
        <a:lstStyle/>
        <a:p>
          <a:pPr rtl="1"/>
          <a:r>
            <a:rPr lang="he-IL" dirty="0"/>
            <a:t>אפשר למצוא את הטופס: </a:t>
          </a:r>
        </a:p>
      </dgm:t>
    </dgm:pt>
    <dgm:pt modelId="{FB87E134-74DA-421E-AB4A-109559F75610}" type="parTrans" cxnId="{321F261B-8865-4B78-91AA-E68E884DB45A}">
      <dgm:prSet/>
      <dgm:spPr/>
      <dgm:t>
        <a:bodyPr/>
        <a:lstStyle/>
        <a:p>
          <a:pPr rtl="1"/>
          <a:endParaRPr lang="he-IL"/>
        </a:p>
      </dgm:t>
    </dgm:pt>
    <dgm:pt modelId="{59421F8A-D0AD-42DC-A953-3ADEFAE487BA}" type="sibTrans" cxnId="{321F261B-8865-4B78-91AA-E68E884DB45A}">
      <dgm:prSet/>
      <dgm:spPr/>
      <dgm:t>
        <a:bodyPr/>
        <a:lstStyle/>
        <a:p>
          <a:pPr rtl="1"/>
          <a:endParaRPr lang="he-IL"/>
        </a:p>
      </dgm:t>
    </dgm:pt>
    <dgm:pt modelId="{28EFFE9B-1836-418A-BAAC-97923B805543}">
      <dgm:prSet/>
      <dgm:spPr/>
      <dgm:t>
        <a:bodyPr/>
        <a:lstStyle/>
        <a:p>
          <a:pPr rtl="1"/>
          <a:r>
            <a:rPr lang="he-IL" dirty="0"/>
            <a:t>אתר אגף רכש--&gt; טפסים--&gt; מחלקת רכש ומחסן כללי--&gt; </a:t>
          </a:r>
          <a:r>
            <a:rPr lang="he-IL" b="0" i="0" dirty="0">
              <a:hlinkClick xmlns:r="http://schemas.openxmlformats.org/officeDocument/2006/relationships" r:id="rId1"/>
            </a:rPr>
            <a:t>טופס נלווה להזמנת כלים </a:t>
          </a:r>
          <a:r>
            <a:rPr lang="he-IL" b="0" i="0" dirty="0" err="1">
              <a:hlinkClick xmlns:r="http://schemas.openxmlformats.org/officeDocument/2006/relationships" r:id="rId1"/>
            </a:rPr>
            <a:t>חד"פ</a:t>
          </a:r>
          <a:r>
            <a:rPr lang="he-IL" b="0" i="0" dirty="0">
              <a:hlinkClick xmlns:r="http://schemas.openxmlformats.org/officeDocument/2006/relationships" r:id="rId1"/>
            </a:rPr>
            <a:t> מתכלים מהמחסן הכללי</a:t>
          </a:r>
          <a:endParaRPr lang="he-IL" dirty="0"/>
        </a:p>
      </dgm:t>
    </dgm:pt>
    <dgm:pt modelId="{A882244A-74B0-49DD-9712-5F6189BA4FDA}" type="parTrans" cxnId="{0C2AAF89-E0A9-4ED8-AF1D-5D6C8F27D013}">
      <dgm:prSet/>
      <dgm:spPr/>
      <dgm:t>
        <a:bodyPr/>
        <a:lstStyle/>
        <a:p>
          <a:pPr rtl="1"/>
          <a:endParaRPr lang="he-IL"/>
        </a:p>
      </dgm:t>
    </dgm:pt>
    <dgm:pt modelId="{AA44C3EA-6969-480A-8E94-320990237881}" type="sibTrans" cxnId="{0C2AAF89-E0A9-4ED8-AF1D-5D6C8F27D013}">
      <dgm:prSet/>
      <dgm:spPr/>
      <dgm:t>
        <a:bodyPr/>
        <a:lstStyle/>
        <a:p>
          <a:pPr rtl="1"/>
          <a:endParaRPr lang="he-IL"/>
        </a:p>
      </dgm:t>
    </dgm:pt>
    <dgm:pt modelId="{FA738DA8-EC1D-4C3D-BEE3-EB884FED07CF}">
      <dgm:prSet custT="1"/>
      <dgm:spPr/>
      <dgm:t>
        <a:bodyPr/>
        <a:lstStyle/>
        <a:p>
          <a:pPr rtl="1"/>
          <a:r>
            <a:rPr lang="he-IL" sz="1200" dirty="0"/>
            <a:t>הטופס החתום ע"י ראש המנהל מתקבל במחסן הכללי לאספקה</a:t>
          </a:r>
        </a:p>
      </dgm:t>
    </dgm:pt>
    <dgm:pt modelId="{E97C5847-B037-4B46-9D92-CB6A467C8066}" type="parTrans" cxnId="{76BA1769-3FC7-4C0A-BD2F-25C1F9835704}">
      <dgm:prSet/>
      <dgm:spPr/>
      <dgm:t>
        <a:bodyPr/>
        <a:lstStyle/>
        <a:p>
          <a:pPr rtl="1"/>
          <a:endParaRPr lang="he-IL"/>
        </a:p>
      </dgm:t>
    </dgm:pt>
    <dgm:pt modelId="{33F14E52-4ADA-4E59-A7E1-58136329DDF9}" type="sibTrans" cxnId="{76BA1769-3FC7-4C0A-BD2F-25C1F9835704}">
      <dgm:prSet/>
      <dgm:spPr/>
      <dgm:t>
        <a:bodyPr/>
        <a:lstStyle/>
        <a:p>
          <a:pPr rtl="1"/>
          <a:endParaRPr lang="he-IL"/>
        </a:p>
      </dgm:t>
    </dgm:pt>
    <dgm:pt modelId="{816CFF86-57EB-444D-918E-F16472A15558}">
      <dgm:prSet custT="1"/>
      <dgm:spPr/>
      <dgm:t>
        <a:bodyPr/>
        <a:lstStyle/>
        <a:p>
          <a:pPr marL="180975" indent="-180975" rtl="1"/>
          <a:r>
            <a:rPr lang="he-IL" sz="1200" dirty="0"/>
            <a:t>אפשרי רק במענקי טכניון ולפעמים גם מענקי מוסד שהינם גמישים.</a:t>
          </a:r>
        </a:p>
      </dgm:t>
    </dgm:pt>
    <dgm:pt modelId="{0E60E720-E7A3-4207-B5B6-9B76E482D710}" type="parTrans" cxnId="{B10804D4-D04A-4C8A-B325-A0BFE3B5B51B}">
      <dgm:prSet/>
      <dgm:spPr/>
      <dgm:t>
        <a:bodyPr/>
        <a:lstStyle/>
        <a:p>
          <a:pPr rtl="1"/>
          <a:endParaRPr lang="he-IL"/>
        </a:p>
      </dgm:t>
    </dgm:pt>
    <dgm:pt modelId="{3874E9D0-1D19-497F-961E-47E8A7E437D8}" type="sibTrans" cxnId="{B10804D4-D04A-4C8A-B325-A0BFE3B5B51B}">
      <dgm:prSet/>
      <dgm:spPr/>
      <dgm:t>
        <a:bodyPr/>
        <a:lstStyle/>
        <a:p>
          <a:pPr rtl="1"/>
          <a:endParaRPr lang="he-IL"/>
        </a:p>
      </dgm:t>
    </dgm:pt>
    <dgm:pt modelId="{64D32A5E-E5CC-4DDC-B618-8E34B6ECB066}" type="pres">
      <dgm:prSet presAssocID="{94DD9E07-5637-4AF3-B6FB-677853AEB133}" presName="linearFlow" presStyleCnt="0">
        <dgm:presLayoutVars>
          <dgm:dir val="rev"/>
          <dgm:animLvl val="lvl"/>
          <dgm:resizeHandles val="exact"/>
        </dgm:presLayoutVars>
      </dgm:prSet>
      <dgm:spPr/>
    </dgm:pt>
    <dgm:pt modelId="{3EAFE8F0-C369-49FC-B283-4F673D18F262}" type="pres">
      <dgm:prSet presAssocID="{3F205BBC-8612-4483-BBD6-9539C347B9B8}" presName="composite" presStyleCnt="0"/>
      <dgm:spPr/>
    </dgm:pt>
    <dgm:pt modelId="{AB6E0A44-B6E0-43F3-9CCB-63D30DC2E37D}" type="pres">
      <dgm:prSet presAssocID="{3F205BBC-8612-4483-BBD6-9539C347B9B8}" presName="parTx" presStyleLbl="node1" presStyleIdx="0" presStyleCnt="4">
        <dgm:presLayoutVars>
          <dgm:chMax val="0"/>
          <dgm:chPref val="0"/>
          <dgm:bulletEnabled val="1"/>
        </dgm:presLayoutVars>
      </dgm:prSet>
      <dgm:spPr/>
    </dgm:pt>
    <dgm:pt modelId="{8FBE7E6B-D161-47FE-9BD5-EBF2667E6EDC}" type="pres">
      <dgm:prSet presAssocID="{3F205BBC-8612-4483-BBD6-9539C347B9B8}" presName="parSh" presStyleLbl="node1" presStyleIdx="0" presStyleCnt="4"/>
      <dgm:spPr/>
    </dgm:pt>
    <dgm:pt modelId="{BA0F72CC-9C0F-43AF-B4E0-52CC24B1A01B}" type="pres">
      <dgm:prSet presAssocID="{3F205BBC-8612-4483-BBD6-9539C347B9B8}" presName="desTx" presStyleLbl="fgAcc1" presStyleIdx="0" presStyleCnt="4">
        <dgm:presLayoutVars>
          <dgm:bulletEnabled val="1"/>
        </dgm:presLayoutVars>
      </dgm:prSet>
      <dgm:spPr/>
    </dgm:pt>
    <dgm:pt modelId="{4F112C14-32D9-4F11-8254-013B92909E04}" type="pres">
      <dgm:prSet presAssocID="{AD9CE66E-A997-431C-AE21-048458C9AC2C}" presName="sibTrans" presStyleLbl="sibTrans2D1" presStyleIdx="0" presStyleCnt="3"/>
      <dgm:spPr/>
    </dgm:pt>
    <dgm:pt modelId="{55DEB0B7-A607-4076-8AF8-A327C1263EFA}" type="pres">
      <dgm:prSet presAssocID="{AD9CE66E-A997-431C-AE21-048458C9AC2C}" presName="connTx" presStyleLbl="sibTrans2D1" presStyleIdx="0" presStyleCnt="3"/>
      <dgm:spPr/>
    </dgm:pt>
    <dgm:pt modelId="{37919CE0-CAC5-4732-91AA-DA70931D3EED}" type="pres">
      <dgm:prSet presAssocID="{09297BF4-6C66-496A-B98B-90D1F841F982}" presName="composite" presStyleCnt="0"/>
      <dgm:spPr/>
    </dgm:pt>
    <dgm:pt modelId="{2F2B259C-6B6E-4977-84DE-3E16053423B5}" type="pres">
      <dgm:prSet presAssocID="{09297BF4-6C66-496A-B98B-90D1F841F982}" presName="parTx" presStyleLbl="node1" presStyleIdx="0" presStyleCnt="4">
        <dgm:presLayoutVars>
          <dgm:chMax val="0"/>
          <dgm:chPref val="0"/>
          <dgm:bulletEnabled val="1"/>
        </dgm:presLayoutVars>
      </dgm:prSet>
      <dgm:spPr/>
    </dgm:pt>
    <dgm:pt modelId="{3106CEF8-09B3-4FFC-BCC0-9018029399C4}" type="pres">
      <dgm:prSet presAssocID="{09297BF4-6C66-496A-B98B-90D1F841F982}" presName="parSh" presStyleLbl="node1" presStyleIdx="1" presStyleCnt="4"/>
      <dgm:spPr/>
    </dgm:pt>
    <dgm:pt modelId="{1917DD78-D257-4640-9987-C1D09AB4E55C}" type="pres">
      <dgm:prSet presAssocID="{09297BF4-6C66-496A-B98B-90D1F841F982}" presName="desTx" presStyleLbl="fgAcc1" presStyleIdx="1" presStyleCnt="4">
        <dgm:presLayoutVars>
          <dgm:bulletEnabled val="1"/>
        </dgm:presLayoutVars>
      </dgm:prSet>
      <dgm:spPr/>
    </dgm:pt>
    <dgm:pt modelId="{889882F5-7062-40D0-A711-67B9857671CF}" type="pres">
      <dgm:prSet presAssocID="{32CB17EE-AFE7-4DF0-9EA4-736EB758F05E}" presName="sibTrans" presStyleLbl="sibTrans2D1" presStyleIdx="1" presStyleCnt="3"/>
      <dgm:spPr/>
    </dgm:pt>
    <dgm:pt modelId="{8DF2149D-6E75-40AE-A88A-F3B4351892AB}" type="pres">
      <dgm:prSet presAssocID="{32CB17EE-AFE7-4DF0-9EA4-736EB758F05E}" presName="connTx" presStyleLbl="sibTrans2D1" presStyleIdx="1" presStyleCnt="3"/>
      <dgm:spPr/>
    </dgm:pt>
    <dgm:pt modelId="{4AF9C346-97FA-4372-8452-4816C05D6C62}" type="pres">
      <dgm:prSet presAssocID="{7CE8B1CC-1F28-4B47-99F0-03F1362C3C83}" presName="composite" presStyleCnt="0"/>
      <dgm:spPr/>
    </dgm:pt>
    <dgm:pt modelId="{F31D23D2-0DDF-4885-B18F-944AA8F20F8C}" type="pres">
      <dgm:prSet presAssocID="{7CE8B1CC-1F28-4B47-99F0-03F1362C3C83}" presName="parTx" presStyleLbl="node1" presStyleIdx="1" presStyleCnt="4">
        <dgm:presLayoutVars>
          <dgm:chMax val="0"/>
          <dgm:chPref val="0"/>
          <dgm:bulletEnabled val="1"/>
        </dgm:presLayoutVars>
      </dgm:prSet>
      <dgm:spPr/>
    </dgm:pt>
    <dgm:pt modelId="{85519E10-2A4D-4F93-A412-ACBB1DAA0BD6}" type="pres">
      <dgm:prSet presAssocID="{7CE8B1CC-1F28-4B47-99F0-03F1362C3C83}" presName="parSh" presStyleLbl="node1" presStyleIdx="2" presStyleCnt="4"/>
      <dgm:spPr/>
    </dgm:pt>
    <dgm:pt modelId="{2E9DAFCF-93B4-4DC4-83C7-B6812FB10BD0}" type="pres">
      <dgm:prSet presAssocID="{7CE8B1CC-1F28-4B47-99F0-03F1362C3C83}" presName="desTx" presStyleLbl="fgAcc1" presStyleIdx="2" presStyleCnt="4">
        <dgm:presLayoutVars>
          <dgm:bulletEnabled val="1"/>
        </dgm:presLayoutVars>
      </dgm:prSet>
      <dgm:spPr/>
    </dgm:pt>
    <dgm:pt modelId="{C0756B94-ABC8-46DF-B21C-013489FA822E}" type="pres">
      <dgm:prSet presAssocID="{50F7FD33-A5C6-4B17-A0A1-53C7F043F886}" presName="sibTrans" presStyleLbl="sibTrans2D1" presStyleIdx="2" presStyleCnt="3"/>
      <dgm:spPr/>
    </dgm:pt>
    <dgm:pt modelId="{51EEA0F5-799E-4667-8DBC-D74ECDBDF433}" type="pres">
      <dgm:prSet presAssocID="{50F7FD33-A5C6-4B17-A0A1-53C7F043F886}" presName="connTx" presStyleLbl="sibTrans2D1" presStyleIdx="2" presStyleCnt="3"/>
      <dgm:spPr/>
    </dgm:pt>
    <dgm:pt modelId="{86CABCCC-5F10-4972-91DE-AFED1DF74140}" type="pres">
      <dgm:prSet presAssocID="{FA738DA8-EC1D-4C3D-BEE3-EB884FED07CF}" presName="composite" presStyleCnt="0"/>
      <dgm:spPr/>
    </dgm:pt>
    <dgm:pt modelId="{8F1AE9DD-C44C-495D-ACD2-6E43C5C3614A}" type="pres">
      <dgm:prSet presAssocID="{FA738DA8-EC1D-4C3D-BEE3-EB884FED07CF}" presName="parTx" presStyleLbl="node1" presStyleIdx="2" presStyleCnt="4">
        <dgm:presLayoutVars>
          <dgm:chMax val="0"/>
          <dgm:chPref val="0"/>
          <dgm:bulletEnabled val="1"/>
        </dgm:presLayoutVars>
      </dgm:prSet>
      <dgm:spPr/>
    </dgm:pt>
    <dgm:pt modelId="{BC12E454-107F-48D0-85B0-A0272C28C94A}" type="pres">
      <dgm:prSet presAssocID="{FA738DA8-EC1D-4C3D-BEE3-EB884FED07CF}" presName="parSh" presStyleLbl="node1" presStyleIdx="3" presStyleCnt="4"/>
      <dgm:spPr/>
    </dgm:pt>
    <dgm:pt modelId="{B1A64FD7-D3F4-4BB3-8770-0D44BD468CCF}" type="pres">
      <dgm:prSet presAssocID="{FA738DA8-EC1D-4C3D-BEE3-EB884FED07CF}" presName="desTx" presStyleLbl="fgAcc1" presStyleIdx="3" presStyleCnt="4">
        <dgm:presLayoutVars>
          <dgm:bulletEnabled val="1"/>
        </dgm:presLayoutVars>
      </dgm:prSet>
      <dgm:spPr/>
    </dgm:pt>
  </dgm:ptLst>
  <dgm:cxnLst>
    <dgm:cxn modelId="{1ABA480C-1C33-43D4-A7A8-0FC09A58AF52}" srcId="{3F205BBC-8612-4483-BBD6-9539C347B9B8}" destId="{307F1E6A-EF7E-4B02-B8EC-30CD644B6BDB}" srcOrd="0" destOrd="0" parTransId="{3630161C-B9DC-4791-94A5-70BAE032E691}" sibTransId="{F67FACD4-1378-4F75-B4F4-D7F52E4262FC}"/>
    <dgm:cxn modelId="{A85F0711-1026-4D70-90C5-2DCC4F0BFFFF}" srcId="{94DD9E07-5637-4AF3-B6FB-677853AEB133}" destId="{3F205BBC-8612-4483-BBD6-9539C347B9B8}" srcOrd="0" destOrd="0" parTransId="{740F7CDA-C911-402D-BAE4-642E6E480FAE}" sibTransId="{AD9CE66E-A997-431C-AE21-048458C9AC2C}"/>
    <dgm:cxn modelId="{321F261B-8865-4B78-91AA-E68E884DB45A}" srcId="{09297BF4-6C66-496A-B98B-90D1F841F982}" destId="{B32F7B02-4BB9-4F73-9171-F358185F0B91}" srcOrd="0" destOrd="0" parTransId="{FB87E134-74DA-421E-AB4A-109559F75610}" sibTransId="{59421F8A-D0AD-42DC-A953-3ADEFAE487BA}"/>
    <dgm:cxn modelId="{7DEA6D1B-733D-49D3-A574-5A4BDD26457D}" type="presOf" srcId="{50F7FD33-A5C6-4B17-A0A1-53C7F043F886}" destId="{C0756B94-ABC8-46DF-B21C-013489FA822E}" srcOrd="0" destOrd="0" presId="urn:microsoft.com/office/officeart/2005/8/layout/process3"/>
    <dgm:cxn modelId="{18186063-9222-4710-AC54-C6F97962E361}" type="presOf" srcId="{B32F7B02-4BB9-4F73-9171-F358185F0B91}" destId="{1917DD78-D257-4640-9987-C1D09AB4E55C}" srcOrd="0" destOrd="0" presId="urn:microsoft.com/office/officeart/2005/8/layout/process3"/>
    <dgm:cxn modelId="{76BA1769-3FC7-4C0A-BD2F-25C1F9835704}" srcId="{94DD9E07-5637-4AF3-B6FB-677853AEB133}" destId="{FA738DA8-EC1D-4C3D-BEE3-EB884FED07CF}" srcOrd="3" destOrd="0" parTransId="{E97C5847-B037-4B46-9D92-CB6A467C8066}" sibTransId="{33F14E52-4ADA-4E59-A7E1-58136329DDF9}"/>
    <dgm:cxn modelId="{508DDF69-0854-4F3C-9F91-8E4EA7494F72}" type="presOf" srcId="{09297BF4-6C66-496A-B98B-90D1F841F982}" destId="{3106CEF8-09B3-4FFC-BCC0-9018029399C4}" srcOrd="1" destOrd="0" presId="urn:microsoft.com/office/officeart/2005/8/layout/process3"/>
    <dgm:cxn modelId="{F9CD866B-EFCE-4F10-ABBD-4B7282B606BD}" type="presOf" srcId="{28EFFE9B-1836-418A-BAAC-97923B805543}" destId="{1917DD78-D257-4640-9987-C1D09AB4E55C}" srcOrd="0" destOrd="1" presId="urn:microsoft.com/office/officeart/2005/8/layout/process3"/>
    <dgm:cxn modelId="{F917216C-9BEB-4D33-BFC1-E882FF82F07A}" type="presOf" srcId="{307F1E6A-EF7E-4B02-B8EC-30CD644B6BDB}" destId="{BA0F72CC-9C0F-43AF-B4E0-52CC24B1A01B}" srcOrd="0" destOrd="0" presId="urn:microsoft.com/office/officeart/2005/8/layout/process3"/>
    <dgm:cxn modelId="{14952D6E-4237-4FDF-A44E-8D0B0E949A1D}" type="presOf" srcId="{816CFF86-57EB-444D-918E-F16472A15558}" destId="{B1A64FD7-D3F4-4BB3-8770-0D44BD468CCF}" srcOrd="0" destOrd="0" presId="urn:microsoft.com/office/officeart/2005/8/layout/process3"/>
    <dgm:cxn modelId="{B49AAB56-637F-4BE3-B0FA-0857C649DE7C}" type="presOf" srcId="{94DD9E07-5637-4AF3-B6FB-677853AEB133}" destId="{64D32A5E-E5CC-4DDC-B618-8E34B6ECB066}" srcOrd="0" destOrd="0" presId="urn:microsoft.com/office/officeart/2005/8/layout/process3"/>
    <dgm:cxn modelId="{4C51177C-9311-42A0-97F5-F1C163E0A91D}" type="presOf" srcId="{50F7FD33-A5C6-4B17-A0A1-53C7F043F886}" destId="{51EEA0F5-799E-4667-8DBC-D74ECDBDF433}" srcOrd="1" destOrd="0" presId="urn:microsoft.com/office/officeart/2005/8/layout/process3"/>
    <dgm:cxn modelId="{68CAA689-D21A-49C6-A1D1-CE32B442BB54}" type="presOf" srcId="{AD9CE66E-A997-431C-AE21-048458C9AC2C}" destId="{55DEB0B7-A607-4076-8AF8-A327C1263EFA}" srcOrd="1" destOrd="0" presId="urn:microsoft.com/office/officeart/2005/8/layout/process3"/>
    <dgm:cxn modelId="{0C2AAF89-E0A9-4ED8-AF1D-5D6C8F27D013}" srcId="{09297BF4-6C66-496A-B98B-90D1F841F982}" destId="{28EFFE9B-1836-418A-BAAC-97923B805543}" srcOrd="1" destOrd="0" parTransId="{A882244A-74B0-49DD-9712-5F6189BA4FDA}" sibTransId="{AA44C3EA-6969-480A-8E94-320990237881}"/>
    <dgm:cxn modelId="{C9CD1B8F-3A96-4C2B-981B-45A1C6825152}" type="presOf" srcId="{7CE8B1CC-1F28-4B47-99F0-03F1362C3C83}" destId="{F31D23D2-0DDF-4885-B18F-944AA8F20F8C}" srcOrd="0" destOrd="0" presId="urn:microsoft.com/office/officeart/2005/8/layout/process3"/>
    <dgm:cxn modelId="{D432B393-EBD3-46BC-AE6C-1996423A5C1B}" type="presOf" srcId="{3F205BBC-8612-4483-BBD6-9539C347B9B8}" destId="{AB6E0A44-B6E0-43F3-9CCB-63D30DC2E37D}" srcOrd="0" destOrd="0" presId="urn:microsoft.com/office/officeart/2005/8/layout/process3"/>
    <dgm:cxn modelId="{45B0E49F-D2CA-4158-BC2D-0A9B20A00439}" type="presOf" srcId="{32CB17EE-AFE7-4DF0-9EA4-736EB758F05E}" destId="{8DF2149D-6E75-40AE-A88A-F3B4351892AB}" srcOrd="1" destOrd="0" presId="urn:microsoft.com/office/officeart/2005/8/layout/process3"/>
    <dgm:cxn modelId="{E3E5BDA9-D37F-481D-9E12-07BF6B2FF711}" type="presOf" srcId="{09297BF4-6C66-496A-B98B-90D1F841F982}" destId="{2F2B259C-6B6E-4977-84DE-3E16053423B5}" srcOrd="0" destOrd="0" presId="urn:microsoft.com/office/officeart/2005/8/layout/process3"/>
    <dgm:cxn modelId="{15036DB0-62A8-4DBE-841D-1DA75E7C48E5}" type="presOf" srcId="{3F205BBC-8612-4483-BBD6-9539C347B9B8}" destId="{8FBE7E6B-D161-47FE-9BD5-EBF2667E6EDC}" srcOrd="1" destOrd="0" presId="urn:microsoft.com/office/officeart/2005/8/layout/process3"/>
    <dgm:cxn modelId="{B032E8B3-D358-4DD3-9B14-DB36B841DD75}" type="presOf" srcId="{FA738DA8-EC1D-4C3D-BEE3-EB884FED07CF}" destId="{BC12E454-107F-48D0-85B0-A0272C28C94A}" srcOrd="1" destOrd="0" presId="urn:microsoft.com/office/officeart/2005/8/layout/process3"/>
    <dgm:cxn modelId="{B10804D4-D04A-4C8A-B325-A0BFE3B5B51B}" srcId="{FA738DA8-EC1D-4C3D-BEE3-EB884FED07CF}" destId="{816CFF86-57EB-444D-918E-F16472A15558}" srcOrd="0" destOrd="0" parTransId="{0E60E720-E7A3-4207-B5B6-9B76E482D710}" sibTransId="{3874E9D0-1D19-497F-961E-47E8A7E437D8}"/>
    <dgm:cxn modelId="{875EAED5-7852-464B-B3C2-2EB45216BCA4}" srcId="{94DD9E07-5637-4AF3-B6FB-677853AEB133}" destId="{7CE8B1CC-1F28-4B47-99F0-03F1362C3C83}" srcOrd="2" destOrd="0" parTransId="{12AA28F8-6222-46AF-96F6-AE9C56B0BAC3}" sibTransId="{50F7FD33-A5C6-4B17-A0A1-53C7F043F886}"/>
    <dgm:cxn modelId="{A11B16D7-6106-488D-B427-4723EBB8A804}" type="presOf" srcId="{7CE8B1CC-1F28-4B47-99F0-03F1362C3C83}" destId="{85519E10-2A4D-4F93-A412-ACBB1DAA0BD6}" srcOrd="1" destOrd="0" presId="urn:microsoft.com/office/officeart/2005/8/layout/process3"/>
    <dgm:cxn modelId="{771CAEE6-4B53-453C-88E4-EDB033DB2241}" srcId="{94DD9E07-5637-4AF3-B6FB-677853AEB133}" destId="{09297BF4-6C66-496A-B98B-90D1F841F982}" srcOrd="1" destOrd="0" parTransId="{108A63F6-B2F1-4CF3-B82B-E71C217E1928}" sibTransId="{32CB17EE-AFE7-4DF0-9EA4-736EB758F05E}"/>
    <dgm:cxn modelId="{4232F0E6-53A0-4516-922D-737B614B5121}" type="presOf" srcId="{AD9CE66E-A997-431C-AE21-048458C9AC2C}" destId="{4F112C14-32D9-4F11-8254-013B92909E04}" srcOrd="0" destOrd="0" presId="urn:microsoft.com/office/officeart/2005/8/layout/process3"/>
    <dgm:cxn modelId="{149F79EB-1F34-40FC-A516-BC723123B1BB}" type="presOf" srcId="{32CB17EE-AFE7-4DF0-9EA4-736EB758F05E}" destId="{889882F5-7062-40D0-A711-67B9857671CF}" srcOrd="0" destOrd="0" presId="urn:microsoft.com/office/officeart/2005/8/layout/process3"/>
    <dgm:cxn modelId="{727303FE-A952-487C-8964-753267DE3BAD}" type="presOf" srcId="{FA738DA8-EC1D-4C3D-BEE3-EB884FED07CF}" destId="{8F1AE9DD-C44C-495D-ACD2-6E43C5C3614A}" srcOrd="0" destOrd="0" presId="urn:microsoft.com/office/officeart/2005/8/layout/process3"/>
    <dgm:cxn modelId="{362B3B5A-85C4-421A-B0FD-3F997F7821FA}" type="presParOf" srcId="{64D32A5E-E5CC-4DDC-B618-8E34B6ECB066}" destId="{3EAFE8F0-C369-49FC-B283-4F673D18F262}" srcOrd="0" destOrd="0" presId="urn:microsoft.com/office/officeart/2005/8/layout/process3"/>
    <dgm:cxn modelId="{002A24D3-3B15-48AC-A020-0F544BB50539}" type="presParOf" srcId="{3EAFE8F0-C369-49FC-B283-4F673D18F262}" destId="{AB6E0A44-B6E0-43F3-9CCB-63D30DC2E37D}" srcOrd="0" destOrd="0" presId="urn:microsoft.com/office/officeart/2005/8/layout/process3"/>
    <dgm:cxn modelId="{C92CA31A-0610-49EA-A20E-6BB8F2D1E611}" type="presParOf" srcId="{3EAFE8F0-C369-49FC-B283-4F673D18F262}" destId="{8FBE7E6B-D161-47FE-9BD5-EBF2667E6EDC}" srcOrd="1" destOrd="0" presId="urn:microsoft.com/office/officeart/2005/8/layout/process3"/>
    <dgm:cxn modelId="{DE151904-11F4-4EA8-A6D5-1FA3CFC7E917}" type="presParOf" srcId="{3EAFE8F0-C369-49FC-B283-4F673D18F262}" destId="{BA0F72CC-9C0F-43AF-B4E0-52CC24B1A01B}" srcOrd="2" destOrd="0" presId="urn:microsoft.com/office/officeart/2005/8/layout/process3"/>
    <dgm:cxn modelId="{66A7F7C4-6A02-4941-9CFA-4C2AD45BADB2}" type="presParOf" srcId="{64D32A5E-E5CC-4DDC-B618-8E34B6ECB066}" destId="{4F112C14-32D9-4F11-8254-013B92909E04}" srcOrd="1" destOrd="0" presId="urn:microsoft.com/office/officeart/2005/8/layout/process3"/>
    <dgm:cxn modelId="{CE78F8F1-57CF-4AFE-9013-451B21CB2CE9}" type="presParOf" srcId="{4F112C14-32D9-4F11-8254-013B92909E04}" destId="{55DEB0B7-A607-4076-8AF8-A327C1263EFA}" srcOrd="0" destOrd="0" presId="urn:microsoft.com/office/officeart/2005/8/layout/process3"/>
    <dgm:cxn modelId="{B8EF01DD-AB75-4DAC-B3B6-4F627424C04A}" type="presParOf" srcId="{64D32A5E-E5CC-4DDC-B618-8E34B6ECB066}" destId="{37919CE0-CAC5-4732-91AA-DA70931D3EED}" srcOrd="2" destOrd="0" presId="urn:microsoft.com/office/officeart/2005/8/layout/process3"/>
    <dgm:cxn modelId="{C8635491-A812-4C30-84E5-B5FAA7B18DF5}" type="presParOf" srcId="{37919CE0-CAC5-4732-91AA-DA70931D3EED}" destId="{2F2B259C-6B6E-4977-84DE-3E16053423B5}" srcOrd="0" destOrd="0" presId="urn:microsoft.com/office/officeart/2005/8/layout/process3"/>
    <dgm:cxn modelId="{C903C742-C9A0-4B27-90B5-45DF3EE9AAD5}" type="presParOf" srcId="{37919CE0-CAC5-4732-91AA-DA70931D3EED}" destId="{3106CEF8-09B3-4FFC-BCC0-9018029399C4}" srcOrd="1" destOrd="0" presId="urn:microsoft.com/office/officeart/2005/8/layout/process3"/>
    <dgm:cxn modelId="{001C435F-39BB-4FD1-9161-A3634E5DB544}" type="presParOf" srcId="{37919CE0-CAC5-4732-91AA-DA70931D3EED}" destId="{1917DD78-D257-4640-9987-C1D09AB4E55C}" srcOrd="2" destOrd="0" presId="urn:microsoft.com/office/officeart/2005/8/layout/process3"/>
    <dgm:cxn modelId="{30E3628A-1BED-4FEE-8697-3BEC465D6E81}" type="presParOf" srcId="{64D32A5E-E5CC-4DDC-B618-8E34B6ECB066}" destId="{889882F5-7062-40D0-A711-67B9857671CF}" srcOrd="3" destOrd="0" presId="urn:microsoft.com/office/officeart/2005/8/layout/process3"/>
    <dgm:cxn modelId="{E832AE3B-3EBD-4627-96D1-3B45AB3FB465}" type="presParOf" srcId="{889882F5-7062-40D0-A711-67B9857671CF}" destId="{8DF2149D-6E75-40AE-A88A-F3B4351892AB}" srcOrd="0" destOrd="0" presId="urn:microsoft.com/office/officeart/2005/8/layout/process3"/>
    <dgm:cxn modelId="{40298B4F-3EB8-4311-AF82-443E556D67D8}" type="presParOf" srcId="{64D32A5E-E5CC-4DDC-B618-8E34B6ECB066}" destId="{4AF9C346-97FA-4372-8452-4816C05D6C62}" srcOrd="4" destOrd="0" presId="urn:microsoft.com/office/officeart/2005/8/layout/process3"/>
    <dgm:cxn modelId="{61426723-11F0-42EA-B955-F918004A47B8}" type="presParOf" srcId="{4AF9C346-97FA-4372-8452-4816C05D6C62}" destId="{F31D23D2-0DDF-4885-B18F-944AA8F20F8C}" srcOrd="0" destOrd="0" presId="urn:microsoft.com/office/officeart/2005/8/layout/process3"/>
    <dgm:cxn modelId="{143059B1-0BA1-4751-BEFC-54AA7A0DD27A}" type="presParOf" srcId="{4AF9C346-97FA-4372-8452-4816C05D6C62}" destId="{85519E10-2A4D-4F93-A412-ACBB1DAA0BD6}" srcOrd="1" destOrd="0" presId="urn:microsoft.com/office/officeart/2005/8/layout/process3"/>
    <dgm:cxn modelId="{BA1EFFE1-8415-4085-BAA8-F10C9B44DA3F}" type="presParOf" srcId="{4AF9C346-97FA-4372-8452-4816C05D6C62}" destId="{2E9DAFCF-93B4-4DC4-83C7-B6812FB10BD0}" srcOrd="2" destOrd="0" presId="urn:microsoft.com/office/officeart/2005/8/layout/process3"/>
    <dgm:cxn modelId="{996B8143-C39B-4BD3-B698-57980100227D}" type="presParOf" srcId="{64D32A5E-E5CC-4DDC-B618-8E34B6ECB066}" destId="{C0756B94-ABC8-46DF-B21C-013489FA822E}" srcOrd="5" destOrd="0" presId="urn:microsoft.com/office/officeart/2005/8/layout/process3"/>
    <dgm:cxn modelId="{CBF0CAAD-5281-4AAD-A7A9-EF8B394A182D}" type="presParOf" srcId="{C0756B94-ABC8-46DF-B21C-013489FA822E}" destId="{51EEA0F5-799E-4667-8DBC-D74ECDBDF433}" srcOrd="0" destOrd="0" presId="urn:microsoft.com/office/officeart/2005/8/layout/process3"/>
    <dgm:cxn modelId="{E034AAA0-AEFE-4891-A21B-019320AB47FB}" type="presParOf" srcId="{64D32A5E-E5CC-4DDC-B618-8E34B6ECB066}" destId="{86CABCCC-5F10-4972-91DE-AFED1DF74140}" srcOrd="6" destOrd="0" presId="urn:microsoft.com/office/officeart/2005/8/layout/process3"/>
    <dgm:cxn modelId="{170F8DA4-E921-4810-97D6-AA340DAA483A}" type="presParOf" srcId="{86CABCCC-5F10-4972-91DE-AFED1DF74140}" destId="{8F1AE9DD-C44C-495D-ACD2-6E43C5C3614A}" srcOrd="0" destOrd="0" presId="urn:microsoft.com/office/officeart/2005/8/layout/process3"/>
    <dgm:cxn modelId="{6D5F8D0C-1F04-4164-B110-667A13349AC6}" type="presParOf" srcId="{86CABCCC-5F10-4972-91DE-AFED1DF74140}" destId="{BC12E454-107F-48D0-85B0-A0272C28C94A}" srcOrd="1" destOrd="0" presId="urn:microsoft.com/office/officeart/2005/8/layout/process3"/>
    <dgm:cxn modelId="{FF4A2E33-2BA0-4415-93AD-D8E09B08FC52}" type="presParOf" srcId="{86CABCCC-5F10-4972-91DE-AFED1DF74140}" destId="{B1A64FD7-D3F4-4BB3-8770-0D44BD468CCF}"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4DD9E07-5637-4AF3-B6FB-677853AEB13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pPr rtl="1"/>
          <a:endParaRPr lang="he-IL"/>
        </a:p>
      </dgm:t>
    </dgm:pt>
    <dgm:pt modelId="{3F205BBC-8612-4483-BBD6-9539C347B9B8}">
      <dgm:prSet phldrT="[Text]" custT="1"/>
      <dgm:spPr/>
      <dgm:t>
        <a:bodyPr/>
        <a:lstStyle/>
        <a:p>
          <a:pPr rtl="1"/>
          <a:endParaRPr lang="he-IL" sz="1050" dirty="0"/>
        </a:p>
        <a:p>
          <a:pPr rtl="1"/>
          <a:r>
            <a:rPr lang="he-IL" sz="1200" dirty="0"/>
            <a:t>יצירת הזמנת מחסן כללי</a:t>
          </a:r>
        </a:p>
      </dgm:t>
    </dgm:pt>
    <dgm:pt modelId="{740F7CDA-C911-402D-BAE4-642E6E480FAE}" type="parTrans" cxnId="{A85F0711-1026-4D70-90C5-2DCC4F0BFFFF}">
      <dgm:prSet/>
      <dgm:spPr/>
      <dgm:t>
        <a:bodyPr/>
        <a:lstStyle/>
        <a:p>
          <a:pPr rtl="1"/>
          <a:endParaRPr lang="he-IL"/>
        </a:p>
      </dgm:t>
    </dgm:pt>
    <dgm:pt modelId="{AD9CE66E-A997-431C-AE21-048458C9AC2C}" type="sibTrans" cxnId="{A85F0711-1026-4D70-90C5-2DCC4F0BFFFF}">
      <dgm:prSet/>
      <dgm:spPr/>
      <dgm:t>
        <a:bodyPr/>
        <a:lstStyle/>
        <a:p>
          <a:pPr rtl="1"/>
          <a:endParaRPr lang="he-IL"/>
        </a:p>
      </dgm:t>
    </dgm:pt>
    <dgm:pt modelId="{09297BF4-6C66-496A-B98B-90D1F841F982}">
      <dgm:prSet phldrT="[Text]"/>
      <dgm:spPr/>
      <dgm:t>
        <a:bodyPr/>
        <a:lstStyle/>
        <a:p>
          <a:pPr rtl="1"/>
          <a:r>
            <a:rPr lang="he-IL" dirty="0"/>
            <a:t>יש למלא טופס: </a:t>
          </a:r>
          <a:endParaRPr lang="en-US" dirty="0"/>
        </a:p>
        <a:p>
          <a:pPr rtl="1"/>
          <a:r>
            <a:rPr lang="he-IL" dirty="0">
              <a:solidFill>
                <a:srgbClr val="0070C0"/>
              </a:solidFill>
              <a:hlinkClick xmlns:r="http://schemas.openxmlformats.org/officeDocument/2006/relationships" r:id="rId1">
                <a:extLst>
                  <a:ext uri="{A12FA001-AC4F-418D-AE19-62706E023703}">
                    <ahyp:hlinkClr xmlns:ahyp="http://schemas.microsoft.com/office/drawing/2018/hyperlinkcolor" val="tx"/>
                  </a:ext>
                </a:extLst>
              </a:hlinkClick>
            </a:rPr>
            <a:t>טופס נלווה להזמנת ציוד לטלפוניה </a:t>
          </a:r>
          <a:r>
            <a:rPr lang="en-US" dirty="0">
              <a:hlinkClick xmlns:r="http://schemas.openxmlformats.org/officeDocument/2006/relationships" r:id="rId1"/>
            </a:rPr>
            <a:t>IP</a:t>
          </a:r>
          <a:endParaRPr lang="he-IL" dirty="0"/>
        </a:p>
        <a:p>
          <a:pPr rtl="1"/>
          <a:endParaRPr lang="he-IL" b="0" i="0" dirty="0">
            <a:solidFill>
              <a:srgbClr val="FF0000"/>
            </a:solidFill>
          </a:endParaRPr>
        </a:p>
        <a:p>
          <a:pPr rtl="1"/>
          <a:r>
            <a:rPr lang="he-IL" b="0" i="0" dirty="0">
              <a:solidFill>
                <a:srgbClr val="FF0000"/>
              </a:solidFill>
            </a:rPr>
            <a:t>יש להוסיף את מס' הזמנת המחסן</a:t>
          </a:r>
          <a:endParaRPr lang="he-IL" dirty="0">
            <a:solidFill>
              <a:srgbClr val="FF0000"/>
            </a:solidFill>
          </a:endParaRPr>
        </a:p>
      </dgm:t>
    </dgm:pt>
    <dgm:pt modelId="{108A63F6-B2F1-4CF3-B82B-E71C217E1928}" type="parTrans" cxnId="{771CAEE6-4B53-453C-88E4-EDB033DB2241}">
      <dgm:prSet/>
      <dgm:spPr/>
      <dgm:t>
        <a:bodyPr/>
        <a:lstStyle/>
        <a:p>
          <a:pPr rtl="1"/>
          <a:endParaRPr lang="he-IL"/>
        </a:p>
      </dgm:t>
    </dgm:pt>
    <dgm:pt modelId="{32CB17EE-AFE7-4DF0-9EA4-736EB758F05E}" type="sibTrans" cxnId="{771CAEE6-4B53-453C-88E4-EDB033DB2241}">
      <dgm:prSet/>
      <dgm:spPr/>
      <dgm:t>
        <a:bodyPr/>
        <a:lstStyle/>
        <a:p>
          <a:pPr rtl="1"/>
          <a:endParaRPr lang="he-IL"/>
        </a:p>
      </dgm:t>
    </dgm:pt>
    <dgm:pt modelId="{7CE8B1CC-1F28-4B47-99F0-03F1362C3C83}">
      <dgm:prSet phldrT="[Text]" custT="1"/>
      <dgm:spPr/>
      <dgm:t>
        <a:bodyPr/>
        <a:lstStyle/>
        <a:p>
          <a:pPr rtl="1"/>
          <a:endParaRPr lang="he-IL" sz="1050" dirty="0"/>
        </a:p>
        <a:p>
          <a:pPr rtl="1"/>
          <a:r>
            <a:rPr lang="he-IL" sz="1200" dirty="0"/>
            <a:t>הטופס עובר לאישור ראש המנהל</a:t>
          </a:r>
        </a:p>
      </dgm:t>
    </dgm:pt>
    <dgm:pt modelId="{12AA28F8-6222-46AF-96F6-AE9C56B0BAC3}" type="parTrans" cxnId="{875EAED5-7852-464B-B3C2-2EB45216BCA4}">
      <dgm:prSet/>
      <dgm:spPr/>
      <dgm:t>
        <a:bodyPr/>
        <a:lstStyle/>
        <a:p>
          <a:pPr rtl="1"/>
          <a:endParaRPr lang="he-IL"/>
        </a:p>
      </dgm:t>
    </dgm:pt>
    <dgm:pt modelId="{50F7FD33-A5C6-4B17-A0A1-53C7F043F886}" type="sibTrans" cxnId="{875EAED5-7852-464B-B3C2-2EB45216BCA4}">
      <dgm:prSet/>
      <dgm:spPr/>
      <dgm:t>
        <a:bodyPr/>
        <a:lstStyle/>
        <a:p>
          <a:pPr rtl="1"/>
          <a:endParaRPr lang="he-IL"/>
        </a:p>
      </dgm:t>
    </dgm:pt>
    <dgm:pt modelId="{307F1E6A-EF7E-4B02-B8EC-30CD644B6BDB}">
      <dgm:prSet custT="1"/>
      <dgm:spPr/>
      <dgm:t>
        <a:bodyPr/>
        <a:lstStyle/>
        <a:p>
          <a:pPr marL="180975" indent="-180975" rtl="1"/>
          <a:r>
            <a:rPr lang="he-IL" sz="1200" dirty="0"/>
            <a:t>ההזמנה מתקבלת המחסן אך לא מסופקת </a:t>
          </a:r>
        </a:p>
      </dgm:t>
    </dgm:pt>
    <dgm:pt modelId="{3630161C-B9DC-4791-94A5-70BAE032E691}" type="parTrans" cxnId="{1ABA480C-1C33-43D4-A7A8-0FC09A58AF52}">
      <dgm:prSet/>
      <dgm:spPr/>
      <dgm:t>
        <a:bodyPr/>
        <a:lstStyle/>
        <a:p>
          <a:pPr rtl="1"/>
          <a:endParaRPr lang="he-IL"/>
        </a:p>
      </dgm:t>
    </dgm:pt>
    <dgm:pt modelId="{F67FACD4-1378-4F75-B4F4-D7F52E4262FC}" type="sibTrans" cxnId="{1ABA480C-1C33-43D4-A7A8-0FC09A58AF52}">
      <dgm:prSet/>
      <dgm:spPr/>
      <dgm:t>
        <a:bodyPr/>
        <a:lstStyle/>
        <a:p>
          <a:pPr rtl="1"/>
          <a:endParaRPr lang="he-IL"/>
        </a:p>
      </dgm:t>
    </dgm:pt>
    <dgm:pt modelId="{B32F7B02-4BB9-4F73-9171-F358185F0B91}">
      <dgm:prSet/>
      <dgm:spPr/>
      <dgm:t>
        <a:bodyPr/>
        <a:lstStyle/>
        <a:p>
          <a:pPr rtl="1"/>
          <a:r>
            <a:rPr lang="he-IL" dirty="0"/>
            <a:t>אפשר למצוא את הטופס: </a:t>
          </a:r>
        </a:p>
      </dgm:t>
    </dgm:pt>
    <dgm:pt modelId="{FB87E134-74DA-421E-AB4A-109559F75610}" type="parTrans" cxnId="{321F261B-8865-4B78-91AA-E68E884DB45A}">
      <dgm:prSet/>
      <dgm:spPr/>
      <dgm:t>
        <a:bodyPr/>
        <a:lstStyle/>
        <a:p>
          <a:pPr rtl="1"/>
          <a:endParaRPr lang="he-IL"/>
        </a:p>
      </dgm:t>
    </dgm:pt>
    <dgm:pt modelId="{59421F8A-D0AD-42DC-A953-3ADEFAE487BA}" type="sibTrans" cxnId="{321F261B-8865-4B78-91AA-E68E884DB45A}">
      <dgm:prSet/>
      <dgm:spPr/>
      <dgm:t>
        <a:bodyPr/>
        <a:lstStyle/>
        <a:p>
          <a:pPr rtl="1"/>
          <a:endParaRPr lang="he-IL"/>
        </a:p>
      </dgm:t>
    </dgm:pt>
    <dgm:pt modelId="{28EFFE9B-1836-418A-BAAC-97923B805543}">
      <dgm:prSet/>
      <dgm:spPr/>
      <dgm:t>
        <a:bodyPr/>
        <a:lstStyle/>
        <a:p>
          <a:pPr rtl="1"/>
          <a:r>
            <a:rPr lang="he-IL" dirty="0"/>
            <a:t>אתר אגף רכש--&gt; טפסים--&gt; מחלקת רכש ומחסן כללי--&gt; </a:t>
          </a:r>
          <a:r>
            <a:rPr lang="he-IL" b="0" i="0" dirty="0">
              <a:hlinkClick xmlns:r="http://schemas.openxmlformats.org/officeDocument/2006/relationships" r:id="rId2"/>
            </a:rPr>
            <a:t>טופס נלווה להזמנת כלים </a:t>
          </a:r>
          <a:r>
            <a:rPr lang="he-IL" b="0" i="0" dirty="0" err="1">
              <a:hlinkClick xmlns:r="http://schemas.openxmlformats.org/officeDocument/2006/relationships" r:id="rId2"/>
            </a:rPr>
            <a:t>חד"פ</a:t>
          </a:r>
          <a:r>
            <a:rPr lang="he-IL" b="0" i="0" dirty="0">
              <a:hlinkClick xmlns:r="http://schemas.openxmlformats.org/officeDocument/2006/relationships" r:id="rId2"/>
            </a:rPr>
            <a:t> מתכלים מהמחסן הכללי</a:t>
          </a:r>
          <a:endParaRPr lang="he-IL" dirty="0"/>
        </a:p>
      </dgm:t>
    </dgm:pt>
    <dgm:pt modelId="{A882244A-74B0-49DD-9712-5F6189BA4FDA}" type="parTrans" cxnId="{0C2AAF89-E0A9-4ED8-AF1D-5D6C8F27D013}">
      <dgm:prSet/>
      <dgm:spPr/>
      <dgm:t>
        <a:bodyPr/>
        <a:lstStyle/>
        <a:p>
          <a:pPr rtl="1"/>
          <a:endParaRPr lang="he-IL"/>
        </a:p>
      </dgm:t>
    </dgm:pt>
    <dgm:pt modelId="{AA44C3EA-6969-480A-8E94-320990237881}" type="sibTrans" cxnId="{0C2AAF89-E0A9-4ED8-AF1D-5D6C8F27D013}">
      <dgm:prSet/>
      <dgm:spPr/>
      <dgm:t>
        <a:bodyPr/>
        <a:lstStyle/>
        <a:p>
          <a:pPr rtl="1"/>
          <a:endParaRPr lang="he-IL"/>
        </a:p>
      </dgm:t>
    </dgm:pt>
    <dgm:pt modelId="{FA738DA8-EC1D-4C3D-BEE3-EB884FED07CF}">
      <dgm:prSet custT="1"/>
      <dgm:spPr/>
      <dgm:t>
        <a:bodyPr/>
        <a:lstStyle/>
        <a:p>
          <a:pPr rtl="1"/>
          <a:r>
            <a:rPr lang="he-IL" sz="1200" dirty="0"/>
            <a:t>הטופס החתום ע"י ראש המנהל מתקבל במחסן הכללי לאספקה</a:t>
          </a:r>
        </a:p>
      </dgm:t>
    </dgm:pt>
    <dgm:pt modelId="{E97C5847-B037-4B46-9D92-CB6A467C8066}" type="parTrans" cxnId="{76BA1769-3FC7-4C0A-BD2F-25C1F9835704}">
      <dgm:prSet/>
      <dgm:spPr/>
      <dgm:t>
        <a:bodyPr/>
        <a:lstStyle/>
        <a:p>
          <a:pPr rtl="1"/>
          <a:endParaRPr lang="he-IL"/>
        </a:p>
      </dgm:t>
    </dgm:pt>
    <dgm:pt modelId="{33F14E52-4ADA-4E59-A7E1-58136329DDF9}" type="sibTrans" cxnId="{76BA1769-3FC7-4C0A-BD2F-25C1F9835704}">
      <dgm:prSet/>
      <dgm:spPr/>
      <dgm:t>
        <a:bodyPr/>
        <a:lstStyle/>
        <a:p>
          <a:pPr rtl="1"/>
          <a:endParaRPr lang="he-IL"/>
        </a:p>
      </dgm:t>
    </dgm:pt>
    <dgm:pt modelId="{816CFF86-57EB-444D-918E-F16472A15558}">
      <dgm:prSet custT="1"/>
      <dgm:spPr/>
      <dgm:t>
        <a:bodyPr/>
        <a:lstStyle/>
        <a:p>
          <a:pPr marL="180975" indent="-180975" rtl="1"/>
          <a:endParaRPr lang="he-IL" sz="1200" dirty="0"/>
        </a:p>
      </dgm:t>
    </dgm:pt>
    <dgm:pt modelId="{0E60E720-E7A3-4207-B5B6-9B76E482D710}" type="parTrans" cxnId="{B10804D4-D04A-4C8A-B325-A0BFE3B5B51B}">
      <dgm:prSet/>
      <dgm:spPr/>
      <dgm:t>
        <a:bodyPr/>
        <a:lstStyle/>
        <a:p>
          <a:pPr rtl="1"/>
          <a:endParaRPr lang="he-IL"/>
        </a:p>
      </dgm:t>
    </dgm:pt>
    <dgm:pt modelId="{3874E9D0-1D19-497F-961E-47E8A7E437D8}" type="sibTrans" cxnId="{B10804D4-D04A-4C8A-B325-A0BFE3B5B51B}">
      <dgm:prSet/>
      <dgm:spPr/>
      <dgm:t>
        <a:bodyPr/>
        <a:lstStyle/>
        <a:p>
          <a:pPr rtl="1"/>
          <a:endParaRPr lang="he-IL"/>
        </a:p>
      </dgm:t>
    </dgm:pt>
    <dgm:pt modelId="{64D32A5E-E5CC-4DDC-B618-8E34B6ECB066}" type="pres">
      <dgm:prSet presAssocID="{94DD9E07-5637-4AF3-B6FB-677853AEB133}" presName="linearFlow" presStyleCnt="0">
        <dgm:presLayoutVars>
          <dgm:dir val="rev"/>
          <dgm:animLvl val="lvl"/>
          <dgm:resizeHandles val="exact"/>
        </dgm:presLayoutVars>
      </dgm:prSet>
      <dgm:spPr/>
    </dgm:pt>
    <dgm:pt modelId="{3EAFE8F0-C369-49FC-B283-4F673D18F262}" type="pres">
      <dgm:prSet presAssocID="{3F205BBC-8612-4483-BBD6-9539C347B9B8}" presName="composite" presStyleCnt="0"/>
      <dgm:spPr/>
    </dgm:pt>
    <dgm:pt modelId="{AB6E0A44-B6E0-43F3-9CCB-63D30DC2E37D}" type="pres">
      <dgm:prSet presAssocID="{3F205BBC-8612-4483-BBD6-9539C347B9B8}" presName="parTx" presStyleLbl="node1" presStyleIdx="0" presStyleCnt="4">
        <dgm:presLayoutVars>
          <dgm:chMax val="0"/>
          <dgm:chPref val="0"/>
          <dgm:bulletEnabled val="1"/>
        </dgm:presLayoutVars>
      </dgm:prSet>
      <dgm:spPr/>
    </dgm:pt>
    <dgm:pt modelId="{8FBE7E6B-D161-47FE-9BD5-EBF2667E6EDC}" type="pres">
      <dgm:prSet presAssocID="{3F205BBC-8612-4483-BBD6-9539C347B9B8}" presName="parSh" presStyleLbl="node1" presStyleIdx="0" presStyleCnt="4"/>
      <dgm:spPr/>
    </dgm:pt>
    <dgm:pt modelId="{BA0F72CC-9C0F-43AF-B4E0-52CC24B1A01B}" type="pres">
      <dgm:prSet presAssocID="{3F205BBC-8612-4483-BBD6-9539C347B9B8}" presName="desTx" presStyleLbl="fgAcc1" presStyleIdx="0" presStyleCnt="4">
        <dgm:presLayoutVars>
          <dgm:bulletEnabled val="1"/>
        </dgm:presLayoutVars>
      </dgm:prSet>
      <dgm:spPr/>
    </dgm:pt>
    <dgm:pt modelId="{4F112C14-32D9-4F11-8254-013B92909E04}" type="pres">
      <dgm:prSet presAssocID="{AD9CE66E-A997-431C-AE21-048458C9AC2C}" presName="sibTrans" presStyleLbl="sibTrans2D1" presStyleIdx="0" presStyleCnt="3"/>
      <dgm:spPr/>
    </dgm:pt>
    <dgm:pt modelId="{55DEB0B7-A607-4076-8AF8-A327C1263EFA}" type="pres">
      <dgm:prSet presAssocID="{AD9CE66E-A997-431C-AE21-048458C9AC2C}" presName="connTx" presStyleLbl="sibTrans2D1" presStyleIdx="0" presStyleCnt="3"/>
      <dgm:spPr/>
    </dgm:pt>
    <dgm:pt modelId="{37919CE0-CAC5-4732-91AA-DA70931D3EED}" type="pres">
      <dgm:prSet presAssocID="{09297BF4-6C66-496A-B98B-90D1F841F982}" presName="composite" presStyleCnt="0"/>
      <dgm:spPr/>
    </dgm:pt>
    <dgm:pt modelId="{2F2B259C-6B6E-4977-84DE-3E16053423B5}" type="pres">
      <dgm:prSet presAssocID="{09297BF4-6C66-496A-B98B-90D1F841F982}" presName="parTx" presStyleLbl="node1" presStyleIdx="0" presStyleCnt="4">
        <dgm:presLayoutVars>
          <dgm:chMax val="0"/>
          <dgm:chPref val="0"/>
          <dgm:bulletEnabled val="1"/>
        </dgm:presLayoutVars>
      </dgm:prSet>
      <dgm:spPr/>
    </dgm:pt>
    <dgm:pt modelId="{3106CEF8-09B3-4FFC-BCC0-9018029399C4}" type="pres">
      <dgm:prSet presAssocID="{09297BF4-6C66-496A-B98B-90D1F841F982}" presName="parSh" presStyleLbl="node1" presStyleIdx="1" presStyleCnt="4"/>
      <dgm:spPr/>
    </dgm:pt>
    <dgm:pt modelId="{1917DD78-D257-4640-9987-C1D09AB4E55C}" type="pres">
      <dgm:prSet presAssocID="{09297BF4-6C66-496A-B98B-90D1F841F982}" presName="desTx" presStyleLbl="fgAcc1" presStyleIdx="1" presStyleCnt="4">
        <dgm:presLayoutVars>
          <dgm:bulletEnabled val="1"/>
        </dgm:presLayoutVars>
      </dgm:prSet>
      <dgm:spPr/>
    </dgm:pt>
    <dgm:pt modelId="{889882F5-7062-40D0-A711-67B9857671CF}" type="pres">
      <dgm:prSet presAssocID="{32CB17EE-AFE7-4DF0-9EA4-736EB758F05E}" presName="sibTrans" presStyleLbl="sibTrans2D1" presStyleIdx="1" presStyleCnt="3"/>
      <dgm:spPr/>
    </dgm:pt>
    <dgm:pt modelId="{8DF2149D-6E75-40AE-A88A-F3B4351892AB}" type="pres">
      <dgm:prSet presAssocID="{32CB17EE-AFE7-4DF0-9EA4-736EB758F05E}" presName="connTx" presStyleLbl="sibTrans2D1" presStyleIdx="1" presStyleCnt="3"/>
      <dgm:spPr/>
    </dgm:pt>
    <dgm:pt modelId="{4AF9C346-97FA-4372-8452-4816C05D6C62}" type="pres">
      <dgm:prSet presAssocID="{7CE8B1CC-1F28-4B47-99F0-03F1362C3C83}" presName="composite" presStyleCnt="0"/>
      <dgm:spPr/>
    </dgm:pt>
    <dgm:pt modelId="{F31D23D2-0DDF-4885-B18F-944AA8F20F8C}" type="pres">
      <dgm:prSet presAssocID="{7CE8B1CC-1F28-4B47-99F0-03F1362C3C83}" presName="parTx" presStyleLbl="node1" presStyleIdx="1" presStyleCnt="4">
        <dgm:presLayoutVars>
          <dgm:chMax val="0"/>
          <dgm:chPref val="0"/>
          <dgm:bulletEnabled val="1"/>
        </dgm:presLayoutVars>
      </dgm:prSet>
      <dgm:spPr/>
    </dgm:pt>
    <dgm:pt modelId="{85519E10-2A4D-4F93-A412-ACBB1DAA0BD6}" type="pres">
      <dgm:prSet presAssocID="{7CE8B1CC-1F28-4B47-99F0-03F1362C3C83}" presName="parSh" presStyleLbl="node1" presStyleIdx="2" presStyleCnt="4"/>
      <dgm:spPr/>
    </dgm:pt>
    <dgm:pt modelId="{2E9DAFCF-93B4-4DC4-83C7-B6812FB10BD0}" type="pres">
      <dgm:prSet presAssocID="{7CE8B1CC-1F28-4B47-99F0-03F1362C3C83}" presName="desTx" presStyleLbl="fgAcc1" presStyleIdx="2" presStyleCnt="4">
        <dgm:presLayoutVars>
          <dgm:bulletEnabled val="1"/>
        </dgm:presLayoutVars>
      </dgm:prSet>
      <dgm:spPr/>
    </dgm:pt>
    <dgm:pt modelId="{C0756B94-ABC8-46DF-B21C-013489FA822E}" type="pres">
      <dgm:prSet presAssocID="{50F7FD33-A5C6-4B17-A0A1-53C7F043F886}" presName="sibTrans" presStyleLbl="sibTrans2D1" presStyleIdx="2" presStyleCnt="3"/>
      <dgm:spPr/>
    </dgm:pt>
    <dgm:pt modelId="{51EEA0F5-799E-4667-8DBC-D74ECDBDF433}" type="pres">
      <dgm:prSet presAssocID="{50F7FD33-A5C6-4B17-A0A1-53C7F043F886}" presName="connTx" presStyleLbl="sibTrans2D1" presStyleIdx="2" presStyleCnt="3"/>
      <dgm:spPr/>
    </dgm:pt>
    <dgm:pt modelId="{86CABCCC-5F10-4972-91DE-AFED1DF74140}" type="pres">
      <dgm:prSet presAssocID="{FA738DA8-EC1D-4C3D-BEE3-EB884FED07CF}" presName="composite" presStyleCnt="0"/>
      <dgm:spPr/>
    </dgm:pt>
    <dgm:pt modelId="{8F1AE9DD-C44C-495D-ACD2-6E43C5C3614A}" type="pres">
      <dgm:prSet presAssocID="{FA738DA8-EC1D-4C3D-BEE3-EB884FED07CF}" presName="parTx" presStyleLbl="node1" presStyleIdx="2" presStyleCnt="4">
        <dgm:presLayoutVars>
          <dgm:chMax val="0"/>
          <dgm:chPref val="0"/>
          <dgm:bulletEnabled val="1"/>
        </dgm:presLayoutVars>
      </dgm:prSet>
      <dgm:spPr/>
    </dgm:pt>
    <dgm:pt modelId="{BC12E454-107F-48D0-85B0-A0272C28C94A}" type="pres">
      <dgm:prSet presAssocID="{FA738DA8-EC1D-4C3D-BEE3-EB884FED07CF}" presName="parSh" presStyleLbl="node1" presStyleIdx="3" presStyleCnt="4"/>
      <dgm:spPr/>
    </dgm:pt>
    <dgm:pt modelId="{B1A64FD7-D3F4-4BB3-8770-0D44BD468CCF}" type="pres">
      <dgm:prSet presAssocID="{FA738DA8-EC1D-4C3D-BEE3-EB884FED07CF}" presName="desTx" presStyleLbl="fgAcc1" presStyleIdx="3" presStyleCnt="4">
        <dgm:presLayoutVars>
          <dgm:bulletEnabled val="1"/>
        </dgm:presLayoutVars>
      </dgm:prSet>
      <dgm:spPr/>
    </dgm:pt>
  </dgm:ptLst>
  <dgm:cxnLst>
    <dgm:cxn modelId="{1ABA480C-1C33-43D4-A7A8-0FC09A58AF52}" srcId="{3F205BBC-8612-4483-BBD6-9539C347B9B8}" destId="{307F1E6A-EF7E-4B02-B8EC-30CD644B6BDB}" srcOrd="0" destOrd="0" parTransId="{3630161C-B9DC-4791-94A5-70BAE032E691}" sibTransId="{F67FACD4-1378-4F75-B4F4-D7F52E4262FC}"/>
    <dgm:cxn modelId="{A85F0711-1026-4D70-90C5-2DCC4F0BFFFF}" srcId="{94DD9E07-5637-4AF3-B6FB-677853AEB133}" destId="{3F205BBC-8612-4483-BBD6-9539C347B9B8}" srcOrd="0" destOrd="0" parTransId="{740F7CDA-C911-402D-BAE4-642E6E480FAE}" sibTransId="{AD9CE66E-A997-431C-AE21-048458C9AC2C}"/>
    <dgm:cxn modelId="{321F261B-8865-4B78-91AA-E68E884DB45A}" srcId="{09297BF4-6C66-496A-B98B-90D1F841F982}" destId="{B32F7B02-4BB9-4F73-9171-F358185F0B91}" srcOrd="0" destOrd="0" parTransId="{FB87E134-74DA-421E-AB4A-109559F75610}" sibTransId="{59421F8A-D0AD-42DC-A953-3ADEFAE487BA}"/>
    <dgm:cxn modelId="{7DEA6D1B-733D-49D3-A574-5A4BDD26457D}" type="presOf" srcId="{50F7FD33-A5C6-4B17-A0A1-53C7F043F886}" destId="{C0756B94-ABC8-46DF-B21C-013489FA822E}" srcOrd="0" destOrd="0" presId="urn:microsoft.com/office/officeart/2005/8/layout/process3"/>
    <dgm:cxn modelId="{18186063-9222-4710-AC54-C6F97962E361}" type="presOf" srcId="{B32F7B02-4BB9-4F73-9171-F358185F0B91}" destId="{1917DD78-D257-4640-9987-C1D09AB4E55C}" srcOrd="0" destOrd="0" presId="urn:microsoft.com/office/officeart/2005/8/layout/process3"/>
    <dgm:cxn modelId="{76BA1769-3FC7-4C0A-BD2F-25C1F9835704}" srcId="{94DD9E07-5637-4AF3-B6FB-677853AEB133}" destId="{FA738DA8-EC1D-4C3D-BEE3-EB884FED07CF}" srcOrd="3" destOrd="0" parTransId="{E97C5847-B037-4B46-9D92-CB6A467C8066}" sibTransId="{33F14E52-4ADA-4E59-A7E1-58136329DDF9}"/>
    <dgm:cxn modelId="{508DDF69-0854-4F3C-9F91-8E4EA7494F72}" type="presOf" srcId="{09297BF4-6C66-496A-B98B-90D1F841F982}" destId="{3106CEF8-09B3-4FFC-BCC0-9018029399C4}" srcOrd="1" destOrd="0" presId="urn:microsoft.com/office/officeart/2005/8/layout/process3"/>
    <dgm:cxn modelId="{F9CD866B-EFCE-4F10-ABBD-4B7282B606BD}" type="presOf" srcId="{28EFFE9B-1836-418A-BAAC-97923B805543}" destId="{1917DD78-D257-4640-9987-C1D09AB4E55C}" srcOrd="0" destOrd="1" presId="urn:microsoft.com/office/officeart/2005/8/layout/process3"/>
    <dgm:cxn modelId="{F917216C-9BEB-4D33-BFC1-E882FF82F07A}" type="presOf" srcId="{307F1E6A-EF7E-4B02-B8EC-30CD644B6BDB}" destId="{BA0F72CC-9C0F-43AF-B4E0-52CC24B1A01B}" srcOrd="0" destOrd="0" presId="urn:microsoft.com/office/officeart/2005/8/layout/process3"/>
    <dgm:cxn modelId="{14952D6E-4237-4FDF-A44E-8D0B0E949A1D}" type="presOf" srcId="{816CFF86-57EB-444D-918E-F16472A15558}" destId="{B1A64FD7-D3F4-4BB3-8770-0D44BD468CCF}" srcOrd="0" destOrd="0" presId="urn:microsoft.com/office/officeart/2005/8/layout/process3"/>
    <dgm:cxn modelId="{B49AAB56-637F-4BE3-B0FA-0857C649DE7C}" type="presOf" srcId="{94DD9E07-5637-4AF3-B6FB-677853AEB133}" destId="{64D32A5E-E5CC-4DDC-B618-8E34B6ECB066}" srcOrd="0" destOrd="0" presId="urn:microsoft.com/office/officeart/2005/8/layout/process3"/>
    <dgm:cxn modelId="{4C51177C-9311-42A0-97F5-F1C163E0A91D}" type="presOf" srcId="{50F7FD33-A5C6-4B17-A0A1-53C7F043F886}" destId="{51EEA0F5-799E-4667-8DBC-D74ECDBDF433}" srcOrd="1" destOrd="0" presId="urn:microsoft.com/office/officeart/2005/8/layout/process3"/>
    <dgm:cxn modelId="{68CAA689-D21A-49C6-A1D1-CE32B442BB54}" type="presOf" srcId="{AD9CE66E-A997-431C-AE21-048458C9AC2C}" destId="{55DEB0B7-A607-4076-8AF8-A327C1263EFA}" srcOrd="1" destOrd="0" presId="urn:microsoft.com/office/officeart/2005/8/layout/process3"/>
    <dgm:cxn modelId="{0C2AAF89-E0A9-4ED8-AF1D-5D6C8F27D013}" srcId="{09297BF4-6C66-496A-B98B-90D1F841F982}" destId="{28EFFE9B-1836-418A-BAAC-97923B805543}" srcOrd="1" destOrd="0" parTransId="{A882244A-74B0-49DD-9712-5F6189BA4FDA}" sibTransId="{AA44C3EA-6969-480A-8E94-320990237881}"/>
    <dgm:cxn modelId="{C9CD1B8F-3A96-4C2B-981B-45A1C6825152}" type="presOf" srcId="{7CE8B1CC-1F28-4B47-99F0-03F1362C3C83}" destId="{F31D23D2-0DDF-4885-B18F-944AA8F20F8C}" srcOrd="0" destOrd="0" presId="urn:microsoft.com/office/officeart/2005/8/layout/process3"/>
    <dgm:cxn modelId="{D432B393-EBD3-46BC-AE6C-1996423A5C1B}" type="presOf" srcId="{3F205BBC-8612-4483-BBD6-9539C347B9B8}" destId="{AB6E0A44-B6E0-43F3-9CCB-63D30DC2E37D}" srcOrd="0" destOrd="0" presId="urn:microsoft.com/office/officeart/2005/8/layout/process3"/>
    <dgm:cxn modelId="{45B0E49F-D2CA-4158-BC2D-0A9B20A00439}" type="presOf" srcId="{32CB17EE-AFE7-4DF0-9EA4-736EB758F05E}" destId="{8DF2149D-6E75-40AE-A88A-F3B4351892AB}" srcOrd="1" destOrd="0" presId="urn:microsoft.com/office/officeart/2005/8/layout/process3"/>
    <dgm:cxn modelId="{E3E5BDA9-D37F-481D-9E12-07BF6B2FF711}" type="presOf" srcId="{09297BF4-6C66-496A-B98B-90D1F841F982}" destId="{2F2B259C-6B6E-4977-84DE-3E16053423B5}" srcOrd="0" destOrd="0" presId="urn:microsoft.com/office/officeart/2005/8/layout/process3"/>
    <dgm:cxn modelId="{15036DB0-62A8-4DBE-841D-1DA75E7C48E5}" type="presOf" srcId="{3F205BBC-8612-4483-BBD6-9539C347B9B8}" destId="{8FBE7E6B-D161-47FE-9BD5-EBF2667E6EDC}" srcOrd="1" destOrd="0" presId="urn:microsoft.com/office/officeart/2005/8/layout/process3"/>
    <dgm:cxn modelId="{B032E8B3-D358-4DD3-9B14-DB36B841DD75}" type="presOf" srcId="{FA738DA8-EC1D-4C3D-BEE3-EB884FED07CF}" destId="{BC12E454-107F-48D0-85B0-A0272C28C94A}" srcOrd="1" destOrd="0" presId="urn:microsoft.com/office/officeart/2005/8/layout/process3"/>
    <dgm:cxn modelId="{B10804D4-D04A-4C8A-B325-A0BFE3B5B51B}" srcId="{FA738DA8-EC1D-4C3D-BEE3-EB884FED07CF}" destId="{816CFF86-57EB-444D-918E-F16472A15558}" srcOrd="0" destOrd="0" parTransId="{0E60E720-E7A3-4207-B5B6-9B76E482D710}" sibTransId="{3874E9D0-1D19-497F-961E-47E8A7E437D8}"/>
    <dgm:cxn modelId="{875EAED5-7852-464B-B3C2-2EB45216BCA4}" srcId="{94DD9E07-5637-4AF3-B6FB-677853AEB133}" destId="{7CE8B1CC-1F28-4B47-99F0-03F1362C3C83}" srcOrd="2" destOrd="0" parTransId="{12AA28F8-6222-46AF-96F6-AE9C56B0BAC3}" sibTransId="{50F7FD33-A5C6-4B17-A0A1-53C7F043F886}"/>
    <dgm:cxn modelId="{A11B16D7-6106-488D-B427-4723EBB8A804}" type="presOf" srcId="{7CE8B1CC-1F28-4B47-99F0-03F1362C3C83}" destId="{85519E10-2A4D-4F93-A412-ACBB1DAA0BD6}" srcOrd="1" destOrd="0" presId="urn:microsoft.com/office/officeart/2005/8/layout/process3"/>
    <dgm:cxn modelId="{771CAEE6-4B53-453C-88E4-EDB033DB2241}" srcId="{94DD9E07-5637-4AF3-B6FB-677853AEB133}" destId="{09297BF4-6C66-496A-B98B-90D1F841F982}" srcOrd="1" destOrd="0" parTransId="{108A63F6-B2F1-4CF3-B82B-E71C217E1928}" sibTransId="{32CB17EE-AFE7-4DF0-9EA4-736EB758F05E}"/>
    <dgm:cxn modelId="{4232F0E6-53A0-4516-922D-737B614B5121}" type="presOf" srcId="{AD9CE66E-A997-431C-AE21-048458C9AC2C}" destId="{4F112C14-32D9-4F11-8254-013B92909E04}" srcOrd="0" destOrd="0" presId="urn:microsoft.com/office/officeart/2005/8/layout/process3"/>
    <dgm:cxn modelId="{149F79EB-1F34-40FC-A516-BC723123B1BB}" type="presOf" srcId="{32CB17EE-AFE7-4DF0-9EA4-736EB758F05E}" destId="{889882F5-7062-40D0-A711-67B9857671CF}" srcOrd="0" destOrd="0" presId="urn:microsoft.com/office/officeart/2005/8/layout/process3"/>
    <dgm:cxn modelId="{727303FE-A952-487C-8964-753267DE3BAD}" type="presOf" srcId="{FA738DA8-EC1D-4C3D-BEE3-EB884FED07CF}" destId="{8F1AE9DD-C44C-495D-ACD2-6E43C5C3614A}" srcOrd="0" destOrd="0" presId="urn:microsoft.com/office/officeart/2005/8/layout/process3"/>
    <dgm:cxn modelId="{362B3B5A-85C4-421A-B0FD-3F997F7821FA}" type="presParOf" srcId="{64D32A5E-E5CC-4DDC-B618-8E34B6ECB066}" destId="{3EAFE8F0-C369-49FC-B283-4F673D18F262}" srcOrd="0" destOrd="0" presId="urn:microsoft.com/office/officeart/2005/8/layout/process3"/>
    <dgm:cxn modelId="{002A24D3-3B15-48AC-A020-0F544BB50539}" type="presParOf" srcId="{3EAFE8F0-C369-49FC-B283-4F673D18F262}" destId="{AB6E0A44-B6E0-43F3-9CCB-63D30DC2E37D}" srcOrd="0" destOrd="0" presId="urn:microsoft.com/office/officeart/2005/8/layout/process3"/>
    <dgm:cxn modelId="{C92CA31A-0610-49EA-A20E-6BB8F2D1E611}" type="presParOf" srcId="{3EAFE8F0-C369-49FC-B283-4F673D18F262}" destId="{8FBE7E6B-D161-47FE-9BD5-EBF2667E6EDC}" srcOrd="1" destOrd="0" presId="urn:microsoft.com/office/officeart/2005/8/layout/process3"/>
    <dgm:cxn modelId="{DE151904-11F4-4EA8-A6D5-1FA3CFC7E917}" type="presParOf" srcId="{3EAFE8F0-C369-49FC-B283-4F673D18F262}" destId="{BA0F72CC-9C0F-43AF-B4E0-52CC24B1A01B}" srcOrd="2" destOrd="0" presId="urn:microsoft.com/office/officeart/2005/8/layout/process3"/>
    <dgm:cxn modelId="{66A7F7C4-6A02-4941-9CFA-4C2AD45BADB2}" type="presParOf" srcId="{64D32A5E-E5CC-4DDC-B618-8E34B6ECB066}" destId="{4F112C14-32D9-4F11-8254-013B92909E04}" srcOrd="1" destOrd="0" presId="urn:microsoft.com/office/officeart/2005/8/layout/process3"/>
    <dgm:cxn modelId="{CE78F8F1-57CF-4AFE-9013-451B21CB2CE9}" type="presParOf" srcId="{4F112C14-32D9-4F11-8254-013B92909E04}" destId="{55DEB0B7-A607-4076-8AF8-A327C1263EFA}" srcOrd="0" destOrd="0" presId="urn:microsoft.com/office/officeart/2005/8/layout/process3"/>
    <dgm:cxn modelId="{B8EF01DD-AB75-4DAC-B3B6-4F627424C04A}" type="presParOf" srcId="{64D32A5E-E5CC-4DDC-B618-8E34B6ECB066}" destId="{37919CE0-CAC5-4732-91AA-DA70931D3EED}" srcOrd="2" destOrd="0" presId="urn:microsoft.com/office/officeart/2005/8/layout/process3"/>
    <dgm:cxn modelId="{C8635491-A812-4C30-84E5-B5FAA7B18DF5}" type="presParOf" srcId="{37919CE0-CAC5-4732-91AA-DA70931D3EED}" destId="{2F2B259C-6B6E-4977-84DE-3E16053423B5}" srcOrd="0" destOrd="0" presId="urn:microsoft.com/office/officeart/2005/8/layout/process3"/>
    <dgm:cxn modelId="{C903C742-C9A0-4B27-90B5-45DF3EE9AAD5}" type="presParOf" srcId="{37919CE0-CAC5-4732-91AA-DA70931D3EED}" destId="{3106CEF8-09B3-4FFC-BCC0-9018029399C4}" srcOrd="1" destOrd="0" presId="urn:microsoft.com/office/officeart/2005/8/layout/process3"/>
    <dgm:cxn modelId="{001C435F-39BB-4FD1-9161-A3634E5DB544}" type="presParOf" srcId="{37919CE0-CAC5-4732-91AA-DA70931D3EED}" destId="{1917DD78-D257-4640-9987-C1D09AB4E55C}" srcOrd="2" destOrd="0" presId="urn:microsoft.com/office/officeart/2005/8/layout/process3"/>
    <dgm:cxn modelId="{30E3628A-1BED-4FEE-8697-3BEC465D6E81}" type="presParOf" srcId="{64D32A5E-E5CC-4DDC-B618-8E34B6ECB066}" destId="{889882F5-7062-40D0-A711-67B9857671CF}" srcOrd="3" destOrd="0" presId="urn:microsoft.com/office/officeart/2005/8/layout/process3"/>
    <dgm:cxn modelId="{E832AE3B-3EBD-4627-96D1-3B45AB3FB465}" type="presParOf" srcId="{889882F5-7062-40D0-A711-67B9857671CF}" destId="{8DF2149D-6E75-40AE-A88A-F3B4351892AB}" srcOrd="0" destOrd="0" presId="urn:microsoft.com/office/officeart/2005/8/layout/process3"/>
    <dgm:cxn modelId="{40298B4F-3EB8-4311-AF82-443E556D67D8}" type="presParOf" srcId="{64D32A5E-E5CC-4DDC-B618-8E34B6ECB066}" destId="{4AF9C346-97FA-4372-8452-4816C05D6C62}" srcOrd="4" destOrd="0" presId="urn:microsoft.com/office/officeart/2005/8/layout/process3"/>
    <dgm:cxn modelId="{61426723-11F0-42EA-B955-F918004A47B8}" type="presParOf" srcId="{4AF9C346-97FA-4372-8452-4816C05D6C62}" destId="{F31D23D2-0DDF-4885-B18F-944AA8F20F8C}" srcOrd="0" destOrd="0" presId="urn:microsoft.com/office/officeart/2005/8/layout/process3"/>
    <dgm:cxn modelId="{143059B1-0BA1-4751-BEFC-54AA7A0DD27A}" type="presParOf" srcId="{4AF9C346-97FA-4372-8452-4816C05D6C62}" destId="{85519E10-2A4D-4F93-A412-ACBB1DAA0BD6}" srcOrd="1" destOrd="0" presId="urn:microsoft.com/office/officeart/2005/8/layout/process3"/>
    <dgm:cxn modelId="{BA1EFFE1-8415-4085-BAA8-F10C9B44DA3F}" type="presParOf" srcId="{4AF9C346-97FA-4372-8452-4816C05D6C62}" destId="{2E9DAFCF-93B4-4DC4-83C7-B6812FB10BD0}" srcOrd="2" destOrd="0" presId="urn:microsoft.com/office/officeart/2005/8/layout/process3"/>
    <dgm:cxn modelId="{996B8143-C39B-4BD3-B698-57980100227D}" type="presParOf" srcId="{64D32A5E-E5CC-4DDC-B618-8E34B6ECB066}" destId="{C0756B94-ABC8-46DF-B21C-013489FA822E}" srcOrd="5" destOrd="0" presId="urn:microsoft.com/office/officeart/2005/8/layout/process3"/>
    <dgm:cxn modelId="{CBF0CAAD-5281-4AAD-A7A9-EF8B394A182D}" type="presParOf" srcId="{C0756B94-ABC8-46DF-B21C-013489FA822E}" destId="{51EEA0F5-799E-4667-8DBC-D74ECDBDF433}" srcOrd="0" destOrd="0" presId="urn:microsoft.com/office/officeart/2005/8/layout/process3"/>
    <dgm:cxn modelId="{E034AAA0-AEFE-4891-A21B-019320AB47FB}" type="presParOf" srcId="{64D32A5E-E5CC-4DDC-B618-8E34B6ECB066}" destId="{86CABCCC-5F10-4972-91DE-AFED1DF74140}" srcOrd="6" destOrd="0" presId="urn:microsoft.com/office/officeart/2005/8/layout/process3"/>
    <dgm:cxn modelId="{170F8DA4-E921-4810-97D6-AA340DAA483A}" type="presParOf" srcId="{86CABCCC-5F10-4972-91DE-AFED1DF74140}" destId="{8F1AE9DD-C44C-495D-ACD2-6E43C5C3614A}" srcOrd="0" destOrd="0" presId="urn:microsoft.com/office/officeart/2005/8/layout/process3"/>
    <dgm:cxn modelId="{6D5F8D0C-1F04-4164-B110-667A13349AC6}" type="presParOf" srcId="{86CABCCC-5F10-4972-91DE-AFED1DF74140}" destId="{BC12E454-107F-48D0-85B0-A0272C28C94A}" srcOrd="1" destOrd="0" presId="urn:microsoft.com/office/officeart/2005/8/layout/process3"/>
    <dgm:cxn modelId="{FF4A2E33-2BA0-4415-93AD-D8E09B08FC52}" type="presParOf" srcId="{86CABCCC-5F10-4972-91DE-AFED1DF74140}" destId="{B1A64FD7-D3F4-4BB3-8770-0D44BD468CCF}"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19564CD-1C16-492E-A317-D1DF84CB0A71}"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pPr rtl="1"/>
          <a:endParaRPr lang="he-IL"/>
        </a:p>
      </dgm:t>
    </dgm:pt>
    <dgm:pt modelId="{3C129480-4A99-4143-B30B-3937272FACF8}">
      <dgm:prSet phldrT="[Text]"/>
      <dgm:spPr/>
      <dgm:t>
        <a:bodyPr/>
        <a:lstStyle/>
        <a:p>
          <a:pPr rtl="1"/>
          <a:r>
            <a:rPr lang="he-IL" dirty="0"/>
            <a:t>שירן בודקת מול הספק</a:t>
          </a:r>
        </a:p>
      </dgm:t>
    </dgm:pt>
    <dgm:pt modelId="{F0C90CCB-F5CC-4D83-ACC9-CD08DEBD1A7B}" type="parTrans" cxnId="{437F4DE3-E92C-44A5-8905-09F0DF7BE074}">
      <dgm:prSet/>
      <dgm:spPr/>
      <dgm:t>
        <a:bodyPr/>
        <a:lstStyle/>
        <a:p>
          <a:pPr rtl="1"/>
          <a:endParaRPr lang="he-IL"/>
        </a:p>
      </dgm:t>
    </dgm:pt>
    <dgm:pt modelId="{D954F7C9-6B42-4266-8963-BFF46C26F3F1}" type="sibTrans" cxnId="{437F4DE3-E92C-44A5-8905-09F0DF7BE074}">
      <dgm:prSet/>
      <dgm:spPr/>
      <dgm:t>
        <a:bodyPr/>
        <a:lstStyle/>
        <a:p>
          <a:pPr rtl="1"/>
          <a:endParaRPr lang="he-IL"/>
        </a:p>
      </dgm:t>
    </dgm:pt>
    <dgm:pt modelId="{7724C26C-D118-4B9C-AE1D-413E5CBA3791}">
      <dgm:prSet phldrT="[Text]" custT="1"/>
      <dgm:spPr/>
      <dgm:t>
        <a:bodyPr/>
        <a:lstStyle/>
        <a:p>
          <a:pPr rtl="1"/>
          <a:r>
            <a:rPr lang="he-IL" sz="2000" dirty="0"/>
            <a:t>שולחים לשירן הראל את שם דגם המדפסת </a:t>
          </a:r>
        </a:p>
      </dgm:t>
    </dgm:pt>
    <dgm:pt modelId="{8FE969AC-5E18-4803-A24B-1CE1FAEAD9F1}" type="parTrans" cxnId="{147A0FC8-AB0C-4BE6-91BC-417001AC91D1}">
      <dgm:prSet/>
      <dgm:spPr/>
      <dgm:t>
        <a:bodyPr/>
        <a:lstStyle/>
        <a:p>
          <a:pPr rtl="1"/>
          <a:endParaRPr lang="he-IL"/>
        </a:p>
      </dgm:t>
    </dgm:pt>
    <dgm:pt modelId="{9CC42676-09D0-46A1-9E01-BB8701FD0484}" type="sibTrans" cxnId="{147A0FC8-AB0C-4BE6-91BC-417001AC91D1}">
      <dgm:prSet/>
      <dgm:spPr/>
      <dgm:t>
        <a:bodyPr/>
        <a:lstStyle/>
        <a:p>
          <a:pPr rtl="1"/>
          <a:endParaRPr lang="he-IL"/>
        </a:p>
      </dgm:t>
    </dgm:pt>
    <dgm:pt modelId="{080CDA5C-CA96-4738-96B2-CEF4469B9E6D}">
      <dgm:prSet phldrT="[Text]" custT="1"/>
      <dgm:spPr/>
      <dgm:t>
        <a:bodyPr/>
        <a:lstStyle/>
        <a:p>
          <a:pPr rtl="1"/>
          <a:r>
            <a:rPr lang="he-IL" sz="1600" dirty="0"/>
            <a:t>קיים בקונסיגנציה</a:t>
          </a:r>
        </a:p>
      </dgm:t>
    </dgm:pt>
    <dgm:pt modelId="{591C304D-A2D2-416F-A160-4ED4A8B5F1AB}" type="parTrans" cxnId="{C6E7117E-7D7B-47D0-A7CD-A78363985ECE}">
      <dgm:prSet/>
      <dgm:spPr/>
      <dgm:t>
        <a:bodyPr/>
        <a:lstStyle/>
        <a:p>
          <a:pPr rtl="1"/>
          <a:endParaRPr lang="he-IL"/>
        </a:p>
      </dgm:t>
    </dgm:pt>
    <dgm:pt modelId="{DDDE37CE-9466-4032-ADB7-AC7C20429A6A}" type="sibTrans" cxnId="{C6E7117E-7D7B-47D0-A7CD-A78363985ECE}">
      <dgm:prSet/>
      <dgm:spPr/>
      <dgm:t>
        <a:bodyPr/>
        <a:lstStyle/>
        <a:p>
          <a:pPr rtl="1"/>
          <a:endParaRPr lang="he-IL"/>
        </a:p>
      </dgm:t>
    </dgm:pt>
    <dgm:pt modelId="{25AAE47F-D0F1-4BFB-B0FD-DF2C2382E579}">
      <dgm:prSet phldrT="[Text]" custT="1"/>
      <dgm:spPr/>
      <dgm:t>
        <a:bodyPr/>
        <a:lstStyle/>
        <a:p>
          <a:pPr rtl="1">
            <a:spcAft>
              <a:spcPts val="0"/>
            </a:spcAft>
          </a:pPr>
          <a:r>
            <a:rPr lang="he-IL" sz="1600" dirty="0"/>
            <a:t>לא </a:t>
          </a:r>
        </a:p>
        <a:p>
          <a:pPr rtl="1">
            <a:spcAft>
              <a:spcPts val="0"/>
            </a:spcAft>
          </a:pPr>
          <a:r>
            <a:rPr lang="he-IL" sz="1600" dirty="0"/>
            <a:t>קיים בקונסיגנציה</a:t>
          </a:r>
        </a:p>
      </dgm:t>
    </dgm:pt>
    <dgm:pt modelId="{945376DF-574C-4E1F-81A6-3E4D93607897}" type="parTrans" cxnId="{27A3A253-5687-4B91-8758-958301828A37}">
      <dgm:prSet/>
      <dgm:spPr/>
      <dgm:t>
        <a:bodyPr/>
        <a:lstStyle/>
        <a:p>
          <a:pPr rtl="1"/>
          <a:endParaRPr lang="he-IL"/>
        </a:p>
      </dgm:t>
    </dgm:pt>
    <dgm:pt modelId="{8D527E6C-9ADE-480B-809A-CA92CC5A65E5}" type="sibTrans" cxnId="{27A3A253-5687-4B91-8758-958301828A37}">
      <dgm:prSet/>
      <dgm:spPr/>
      <dgm:t>
        <a:bodyPr/>
        <a:lstStyle/>
        <a:p>
          <a:pPr rtl="1"/>
          <a:endParaRPr lang="he-IL"/>
        </a:p>
      </dgm:t>
    </dgm:pt>
    <dgm:pt modelId="{42500384-6AEC-4153-AAD0-2FF943B227FE}">
      <dgm:prSet custT="1"/>
      <dgm:spPr/>
      <dgm:t>
        <a:bodyPr/>
        <a:lstStyle/>
        <a:p>
          <a:pPr rtl="1"/>
          <a:r>
            <a:rPr lang="he-IL" sz="1800" dirty="0"/>
            <a:t>מוציאים הזמנה למחסן</a:t>
          </a:r>
        </a:p>
      </dgm:t>
    </dgm:pt>
    <dgm:pt modelId="{1E0F4948-9B6E-46D7-A390-5E9B5928554A}" type="parTrans" cxnId="{76B21E0D-EDC6-481A-8DE6-D4B9BE1CC73C}">
      <dgm:prSet/>
      <dgm:spPr/>
      <dgm:t>
        <a:bodyPr/>
        <a:lstStyle/>
        <a:p>
          <a:pPr rtl="1"/>
          <a:endParaRPr lang="he-IL"/>
        </a:p>
      </dgm:t>
    </dgm:pt>
    <dgm:pt modelId="{B9EF7443-897F-4EB6-8BEE-E4E6B755B279}" type="sibTrans" cxnId="{76B21E0D-EDC6-481A-8DE6-D4B9BE1CC73C}">
      <dgm:prSet/>
      <dgm:spPr/>
      <dgm:t>
        <a:bodyPr/>
        <a:lstStyle/>
        <a:p>
          <a:pPr rtl="1"/>
          <a:endParaRPr lang="he-IL"/>
        </a:p>
      </dgm:t>
    </dgm:pt>
    <dgm:pt modelId="{9E6FCA65-BE90-404A-BA47-4CB95CB85366}">
      <dgm:prSet custT="1"/>
      <dgm:spPr/>
      <dgm:t>
        <a:bodyPr/>
        <a:lstStyle/>
        <a:p>
          <a:pPr rtl="1"/>
          <a:r>
            <a:rPr lang="he-IL" sz="1600" dirty="0"/>
            <a:t>פונים לספק לקבלת     הצעת מחיר</a:t>
          </a:r>
        </a:p>
      </dgm:t>
    </dgm:pt>
    <dgm:pt modelId="{689ABBDE-BD28-4DF8-BCD6-E765D3F33CE0}" type="parTrans" cxnId="{24E2D697-8A97-4294-AD62-CA90D6BB5AF0}">
      <dgm:prSet/>
      <dgm:spPr/>
      <dgm:t>
        <a:bodyPr/>
        <a:lstStyle/>
        <a:p>
          <a:pPr rtl="1"/>
          <a:endParaRPr lang="he-IL"/>
        </a:p>
      </dgm:t>
    </dgm:pt>
    <dgm:pt modelId="{E761C792-7ADB-4363-ADF6-A8BD6FB0CD7F}" type="sibTrans" cxnId="{24E2D697-8A97-4294-AD62-CA90D6BB5AF0}">
      <dgm:prSet/>
      <dgm:spPr/>
      <dgm:t>
        <a:bodyPr/>
        <a:lstStyle/>
        <a:p>
          <a:pPr rtl="1"/>
          <a:endParaRPr lang="he-IL"/>
        </a:p>
      </dgm:t>
    </dgm:pt>
    <dgm:pt modelId="{CA703DA8-A7F5-49C4-88CF-8A67FE48CDFE}" type="pres">
      <dgm:prSet presAssocID="{319564CD-1C16-492E-A317-D1DF84CB0A71}" presName="Name0" presStyleCnt="0">
        <dgm:presLayoutVars>
          <dgm:chMax val="1"/>
          <dgm:chPref val="1"/>
          <dgm:dir/>
          <dgm:animOne val="branch"/>
          <dgm:animLvl val="lvl"/>
        </dgm:presLayoutVars>
      </dgm:prSet>
      <dgm:spPr/>
    </dgm:pt>
    <dgm:pt modelId="{560EAECD-2203-400D-8543-FF41AE8CA2A6}" type="pres">
      <dgm:prSet presAssocID="{3C129480-4A99-4143-B30B-3937272FACF8}" presName="textCenter" presStyleLbl="node1" presStyleIdx="0" presStyleCnt="6" custScaleX="135082" custScaleY="135082" custLinFactX="691" custLinFactNeighborX="100000" custLinFactNeighborY="-83426"/>
      <dgm:spPr/>
    </dgm:pt>
    <dgm:pt modelId="{39B4FFBA-DE5A-4BAC-B50F-449B566294F6}" type="pres">
      <dgm:prSet presAssocID="{3C129480-4A99-4143-B30B-3937272FACF8}" presName="cycle_1" presStyleCnt="0"/>
      <dgm:spPr/>
    </dgm:pt>
    <dgm:pt modelId="{1BC160C4-9413-4D85-8C01-C25F922705D6}" type="pres">
      <dgm:prSet presAssocID="{7724C26C-D118-4B9C-AE1D-413E5CBA3791}" presName="childCenter1" presStyleLbl="node1" presStyleIdx="1" presStyleCnt="6" custScaleX="204059" custScaleY="203176" custLinFactX="19631" custLinFactNeighborX="100000" custLinFactNeighborY="36788"/>
      <dgm:spPr/>
    </dgm:pt>
    <dgm:pt modelId="{4AC28D56-3FDF-4F99-8920-E6A67A70CE1C}" type="pres">
      <dgm:prSet presAssocID="{8FE969AC-5E18-4803-A24B-1CE1FAEAD9F1}" presName="Name144" presStyleLbl="parChTrans1D2" presStyleIdx="0" presStyleCnt="3"/>
      <dgm:spPr>
        <a:prstGeom prst="leftArrow">
          <a:avLst/>
        </a:prstGeom>
      </dgm:spPr>
    </dgm:pt>
    <dgm:pt modelId="{3C9E39D6-5F8F-40D9-9DD5-3C901FF0AC7F}" type="pres">
      <dgm:prSet presAssocID="{3C129480-4A99-4143-B30B-3937272FACF8}" presName="cycle_2" presStyleCnt="0"/>
      <dgm:spPr/>
    </dgm:pt>
    <dgm:pt modelId="{6CF2B832-9669-4641-8E11-70DB9B3D18FD}" type="pres">
      <dgm:prSet presAssocID="{080CDA5C-CA96-4738-96B2-CEF4469B9E6D}" presName="childCenter2" presStyleLbl="node1" presStyleIdx="2" presStyleCnt="6" custScaleX="155784" custScaleY="155784" custLinFactNeighborX="-58697" custLinFactNeighborY="-78882"/>
      <dgm:spPr/>
    </dgm:pt>
    <dgm:pt modelId="{C350B430-9C69-4EDB-A1CA-A8FDF93D99B4}" type="pres">
      <dgm:prSet presAssocID="{1E0F4948-9B6E-46D7-A390-5E9B5928554A}" presName="Name218" presStyleLbl="parChTrans1D3" presStyleIdx="0" presStyleCnt="2"/>
      <dgm:spPr/>
    </dgm:pt>
    <dgm:pt modelId="{2F340F77-D864-4045-B84C-5C5E39196C3A}" type="pres">
      <dgm:prSet presAssocID="{42500384-6AEC-4153-AAD0-2FF943B227FE}" presName="text2" presStyleLbl="node1" presStyleIdx="3" presStyleCnt="6" custScaleX="153783" custScaleY="153783" custRadScaleRad="323507" custRadScaleInc="99612">
        <dgm:presLayoutVars>
          <dgm:bulletEnabled val="1"/>
        </dgm:presLayoutVars>
      </dgm:prSet>
      <dgm:spPr/>
    </dgm:pt>
    <dgm:pt modelId="{3620E386-6396-4B34-8801-162596E5F12A}" type="pres">
      <dgm:prSet presAssocID="{591C304D-A2D2-416F-A160-4ED4A8B5F1AB}" presName="Name221" presStyleLbl="parChTrans1D2" presStyleIdx="1" presStyleCnt="3"/>
      <dgm:spPr>
        <a:prstGeom prst="diamond">
          <a:avLst/>
        </a:prstGeom>
      </dgm:spPr>
    </dgm:pt>
    <dgm:pt modelId="{D6446922-97EA-4CF1-9033-3971A8BDC8E8}" type="pres">
      <dgm:prSet presAssocID="{3C129480-4A99-4143-B30B-3937272FACF8}" presName="cycle_3" presStyleCnt="0"/>
      <dgm:spPr/>
    </dgm:pt>
    <dgm:pt modelId="{F38403C5-C54C-48CF-B534-AD87F12EF8AE}" type="pres">
      <dgm:prSet presAssocID="{25AAE47F-D0F1-4BFB-B0FD-DF2C2382E579}" presName="childCenter3" presStyleLbl="node1" presStyleIdx="4" presStyleCnt="6" custScaleX="151956" custScaleY="151955" custLinFactNeighborX="11144" custLinFactNeighborY="12604"/>
      <dgm:spPr/>
    </dgm:pt>
    <dgm:pt modelId="{60423680-AF6E-444C-810A-7FF2E95125EE}" type="pres">
      <dgm:prSet presAssocID="{689ABBDE-BD28-4DF8-BCD6-E765D3F33CE0}" presName="Name285" presStyleLbl="parChTrans1D3" presStyleIdx="1" presStyleCnt="2"/>
      <dgm:spPr/>
    </dgm:pt>
    <dgm:pt modelId="{F5007536-04EA-4BE7-8D44-200D109BC173}" type="pres">
      <dgm:prSet presAssocID="{9E6FCA65-BE90-404A-BA47-4CB95CB85366}" presName="text3" presStyleLbl="node1" presStyleIdx="5" presStyleCnt="6" custScaleX="154165" custScaleY="154164" custRadScaleRad="144040" custRadScaleInc="11137">
        <dgm:presLayoutVars>
          <dgm:bulletEnabled val="1"/>
        </dgm:presLayoutVars>
      </dgm:prSet>
      <dgm:spPr/>
    </dgm:pt>
    <dgm:pt modelId="{D6F161F7-F43C-4277-AE99-A0C125D3474E}" type="pres">
      <dgm:prSet presAssocID="{945376DF-574C-4E1F-81A6-3E4D93607897}" presName="Name288" presStyleLbl="parChTrans1D2" presStyleIdx="2" presStyleCnt="3"/>
      <dgm:spPr/>
    </dgm:pt>
  </dgm:ptLst>
  <dgm:cxnLst>
    <dgm:cxn modelId="{4CC64004-A5AC-4FD5-BA2D-2A62AAB4A280}" type="presOf" srcId="{945376DF-574C-4E1F-81A6-3E4D93607897}" destId="{D6F161F7-F43C-4277-AE99-A0C125D3474E}" srcOrd="0" destOrd="0" presId="urn:microsoft.com/office/officeart/2008/layout/RadialCluster"/>
    <dgm:cxn modelId="{76B21E0D-EDC6-481A-8DE6-D4B9BE1CC73C}" srcId="{080CDA5C-CA96-4738-96B2-CEF4469B9E6D}" destId="{42500384-6AEC-4153-AAD0-2FF943B227FE}" srcOrd="0" destOrd="0" parTransId="{1E0F4948-9B6E-46D7-A390-5E9B5928554A}" sibTransId="{B9EF7443-897F-4EB6-8BEE-E4E6B755B279}"/>
    <dgm:cxn modelId="{1751A411-9E60-453D-93FC-5D126D5F487B}" type="presOf" srcId="{8FE969AC-5E18-4803-A24B-1CE1FAEAD9F1}" destId="{4AC28D56-3FDF-4F99-8920-E6A67A70CE1C}" srcOrd="0" destOrd="0" presId="urn:microsoft.com/office/officeart/2008/layout/RadialCluster"/>
    <dgm:cxn modelId="{38862E1F-9B33-447C-9021-EE9DEEEA36F4}" type="presOf" srcId="{689ABBDE-BD28-4DF8-BCD6-E765D3F33CE0}" destId="{60423680-AF6E-444C-810A-7FF2E95125EE}" srcOrd="0" destOrd="0" presId="urn:microsoft.com/office/officeart/2008/layout/RadialCluster"/>
    <dgm:cxn modelId="{2AE7E329-4A11-450F-B579-474DA42F691A}" type="presOf" srcId="{42500384-6AEC-4153-AAD0-2FF943B227FE}" destId="{2F340F77-D864-4045-B84C-5C5E39196C3A}" srcOrd="0" destOrd="0" presId="urn:microsoft.com/office/officeart/2008/layout/RadialCluster"/>
    <dgm:cxn modelId="{883CD364-727A-42B8-9A28-2CB132014AC1}" type="presOf" srcId="{7724C26C-D118-4B9C-AE1D-413E5CBA3791}" destId="{1BC160C4-9413-4D85-8C01-C25F922705D6}" srcOrd="0" destOrd="0" presId="urn:microsoft.com/office/officeart/2008/layout/RadialCluster"/>
    <dgm:cxn modelId="{D8186749-8E00-4CDD-84A4-05EC39F2A4F9}" type="presOf" srcId="{319564CD-1C16-492E-A317-D1DF84CB0A71}" destId="{CA703DA8-A7F5-49C4-88CF-8A67FE48CDFE}" srcOrd="0" destOrd="0" presId="urn:microsoft.com/office/officeart/2008/layout/RadialCluster"/>
    <dgm:cxn modelId="{27A3A253-5687-4B91-8758-958301828A37}" srcId="{3C129480-4A99-4143-B30B-3937272FACF8}" destId="{25AAE47F-D0F1-4BFB-B0FD-DF2C2382E579}" srcOrd="2" destOrd="0" parTransId="{945376DF-574C-4E1F-81A6-3E4D93607897}" sibTransId="{8D527E6C-9ADE-480B-809A-CA92CC5A65E5}"/>
    <dgm:cxn modelId="{155E0378-08FF-49A4-B278-714FBE799CDE}" type="presOf" srcId="{080CDA5C-CA96-4738-96B2-CEF4469B9E6D}" destId="{6CF2B832-9669-4641-8E11-70DB9B3D18FD}" srcOrd="0" destOrd="0" presId="urn:microsoft.com/office/officeart/2008/layout/RadialCluster"/>
    <dgm:cxn modelId="{AA4DBF7B-64C6-454F-9AE7-6E448FB32E2A}" type="presOf" srcId="{3C129480-4A99-4143-B30B-3937272FACF8}" destId="{560EAECD-2203-400D-8543-FF41AE8CA2A6}" srcOrd="0" destOrd="0" presId="urn:microsoft.com/office/officeart/2008/layout/RadialCluster"/>
    <dgm:cxn modelId="{C6E7117E-7D7B-47D0-A7CD-A78363985ECE}" srcId="{3C129480-4A99-4143-B30B-3937272FACF8}" destId="{080CDA5C-CA96-4738-96B2-CEF4469B9E6D}" srcOrd="1" destOrd="0" parTransId="{591C304D-A2D2-416F-A160-4ED4A8B5F1AB}" sibTransId="{DDDE37CE-9466-4032-ADB7-AC7C20429A6A}"/>
    <dgm:cxn modelId="{61A5DF8C-B88F-4E1C-95FC-AF20737C9178}" type="presOf" srcId="{591C304D-A2D2-416F-A160-4ED4A8B5F1AB}" destId="{3620E386-6396-4B34-8801-162596E5F12A}" srcOrd="0" destOrd="0" presId="urn:microsoft.com/office/officeart/2008/layout/RadialCluster"/>
    <dgm:cxn modelId="{24E2D697-8A97-4294-AD62-CA90D6BB5AF0}" srcId="{25AAE47F-D0F1-4BFB-B0FD-DF2C2382E579}" destId="{9E6FCA65-BE90-404A-BA47-4CB95CB85366}" srcOrd="0" destOrd="0" parTransId="{689ABBDE-BD28-4DF8-BCD6-E765D3F33CE0}" sibTransId="{E761C792-7ADB-4363-ADF6-A8BD6FB0CD7F}"/>
    <dgm:cxn modelId="{147A0FC8-AB0C-4BE6-91BC-417001AC91D1}" srcId="{3C129480-4A99-4143-B30B-3937272FACF8}" destId="{7724C26C-D118-4B9C-AE1D-413E5CBA3791}" srcOrd="0" destOrd="0" parTransId="{8FE969AC-5E18-4803-A24B-1CE1FAEAD9F1}" sibTransId="{9CC42676-09D0-46A1-9E01-BB8701FD0484}"/>
    <dgm:cxn modelId="{AB40ECD8-2FC4-4A15-85E0-150415794C74}" type="presOf" srcId="{9E6FCA65-BE90-404A-BA47-4CB95CB85366}" destId="{F5007536-04EA-4BE7-8D44-200D109BC173}" srcOrd="0" destOrd="0" presId="urn:microsoft.com/office/officeart/2008/layout/RadialCluster"/>
    <dgm:cxn modelId="{7A990CE1-F73A-4931-B1BF-8173557FF2E7}" type="presOf" srcId="{25AAE47F-D0F1-4BFB-B0FD-DF2C2382E579}" destId="{F38403C5-C54C-48CF-B534-AD87F12EF8AE}" srcOrd="0" destOrd="0" presId="urn:microsoft.com/office/officeart/2008/layout/RadialCluster"/>
    <dgm:cxn modelId="{F51922E3-04B8-47BF-8974-C603DE3634C8}" type="presOf" srcId="{1E0F4948-9B6E-46D7-A390-5E9B5928554A}" destId="{C350B430-9C69-4EDB-A1CA-A8FDF93D99B4}" srcOrd="0" destOrd="0" presId="urn:microsoft.com/office/officeart/2008/layout/RadialCluster"/>
    <dgm:cxn modelId="{437F4DE3-E92C-44A5-8905-09F0DF7BE074}" srcId="{319564CD-1C16-492E-A317-D1DF84CB0A71}" destId="{3C129480-4A99-4143-B30B-3937272FACF8}" srcOrd="0" destOrd="0" parTransId="{F0C90CCB-F5CC-4D83-ACC9-CD08DEBD1A7B}" sibTransId="{D954F7C9-6B42-4266-8963-BFF46C26F3F1}"/>
    <dgm:cxn modelId="{DB79973A-144E-4F25-9D0C-E895ADC53ED4}" type="presParOf" srcId="{CA703DA8-A7F5-49C4-88CF-8A67FE48CDFE}" destId="{560EAECD-2203-400D-8543-FF41AE8CA2A6}" srcOrd="0" destOrd="0" presId="urn:microsoft.com/office/officeart/2008/layout/RadialCluster"/>
    <dgm:cxn modelId="{E2DA28DE-EEFF-4A56-95FF-8FA700734C62}" type="presParOf" srcId="{CA703DA8-A7F5-49C4-88CF-8A67FE48CDFE}" destId="{39B4FFBA-DE5A-4BAC-B50F-449B566294F6}" srcOrd="1" destOrd="0" presId="urn:microsoft.com/office/officeart/2008/layout/RadialCluster"/>
    <dgm:cxn modelId="{222A31DC-1848-41FA-A85D-66560F942E1A}" type="presParOf" srcId="{39B4FFBA-DE5A-4BAC-B50F-449B566294F6}" destId="{1BC160C4-9413-4D85-8C01-C25F922705D6}" srcOrd="0" destOrd="0" presId="urn:microsoft.com/office/officeart/2008/layout/RadialCluster"/>
    <dgm:cxn modelId="{D0FC5431-5320-4CFD-9D92-BFBAD350A1BE}" type="presParOf" srcId="{CA703DA8-A7F5-49C4-88CF-8A67FE48CDFE}" destId="{4AC28D56-3FDF-4F99-8920-E6A67A70CE1C}" srcOrd="2" destOrd="0" presId="urn:microsoft.com/office/officeart/2008/layout/RadialCluster"/>
    <dgm:cxn modelId="{5CE462DA-65A9-4312-91BD-B1855FFC0A79}" type="presParOf" srcId="{CA703DA8-A7F5-49C4-88CF-8A67FE48CDFE}" destId="{3C9E39D6-5F8F-40D9-9DD5-3C901FF0AC7F}" srcOrd="3" destOrd="0" presId="urn:microsoft.com/office/officeart/2008/layout/RadialCluster"/>
    <dgm:cxn modelId="{6B91052E-EE37-475D-93BB-2C4B4E000CDF}" type="presParOf" srcId="{3C9E39D6-5F8F-40D9-9DD5-3C901FF0AC7F}" destId="{6CF2B832-9669-4641-8E11-70DB9B3D18FD}" srcOrd="0" destOrd="0" presId="urn:microsoft.com/office/officeart/2008/layout/RadialCluster"/>
    <dgm:cxn modelId="{27E75884-5656-43CE-BA83-1B46222A5460}" type="presParOf" srcId="{3C9E39D6-5F8F-40D9-9DD5-3C901FF0AC7F}" destId="{C350B430-9C69-4EDB-A1CA-A8FDF93D99B4}" srcOrd="1" destOrd="0" presId="urn:microsoft.com/office/officeart/2008/layout/RadialCluster"/>
    <dgm:cxn modelId="{D099EB90-1F14-46D8-9B15-F7E1A499D4A2}" type="presParOf" srcId="{3C9E39D6-5F8F-40D9-9DD5-3C901FF0AC7F}" destId="{2F340F77-D864-4045-B84C-5C5E39196C3A}" srcOrd="2" destOrd="0" presId="urn:microsoft.com/office/officeart/2008/layout/RadialCluster"/>
    <dgm:cxn modelId="{9781BD5D-A951-43AB-A0A3-C4B38D77007A}" type="presParOf" srcId="{CA703DA8-A7F5-49C4-88CF-8A67FE48CDFE}" destId="{3620E386-6396-4B34-8801-162596E5F12A}" srcOrd="4" destOrd="0" presId="urn:microsoft.com/office/officeart/2008/layout/RadialCluster"/>
    <dgm:cxn modelId="{0FAC9DEC-357F-4A50-BBBD-4E3BE5A84209}" type="presParOf" srcId="{CA703DA8-A7F5-49C4-88CF-8A67FE48CDFE}" destId="{D6446922-97EA-4CF1-9033-3971A8BDC8E8}" srcOrd="5" destOrd="0" presId="urn:microsoft.com/office/officeart/2008/layout/RadialCluster"/>
    <dgm:cxn modelId="{50D44619-B568-4498-BC55-D174E2B62D3A}" type="presParOf" srcId="{D6446922-97EA-4CF1-9033-3971A8BDC8E8}" destId="{F38403C5-C54C-48CF-B534-AD87F12EF8AE}" srcOrd="0" destOrd="0" presId="urn:microsoft.com/office/officeart/2008/layout/RadialCluster"/>
    <dgm:cxn modelId="{98DC2ABF-104B-43ED-A63A-988BDE22931F}" type="presParOf" srcId="{D6446922-97EA-4CF1-9033-3971A8BDC8E8}" destId="{60423680-AF6E-444C-810A-7FF2E95125EE}" srcOrd="1" destOrd="0" presId="urn:microsoft.com/office/officeart/2008/layout/RadialCluster"/>
    <dgm:cxn modelId="{403DFC84-B158-4AD5-B26D-94161719969B}" type="presParOf" srcId="{D6446922-97EA-4CF1-9033-3971A8BDC8E8}" destId="{F5007536-04EA-4BE7-8D44-200D109BC173}" srcOrd="2" destOrd="0" presId="urn:microsoft.com/office/officeart/2008/layout/RadialCluster"/>
    <dgm:cxn modelId="{8036762D-0858-44B0-AF2F-1AD183D53FFD}" type="presParOf" srcId="{CA703DA8-A7F5-49C4-88CF-8A67FE48CDFE}" destId="{D6F161F7-F43C-4277-AE99-A0C125D3474E}"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3363454-2C79-492E-B38A-40328CA02E40}"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pPr rtl="1"/>
          <a:endParaRPr lang="he-IL"/>
        </a:p>
      </dgm:t>
    </dgm:pt>
    <dgm:pt modelId="{E5514DFD-8861-4CB1-B8A7-C0A8C7DC01F4}">
      <dgm:prSet phldrT="[Text]" custT="1"/>
      <dgm:spPr/>
      <dgm:t>
        <a:bodyPr/>
        <a:lstStyle/>
        <a:p>
          <a:pPr rtl="1"/>
          <a:r>
            <a:rPr lang="he-IL" sz="1450" dirty="0"/>
            <a:t>במידה וחסרים מסמכים- הטופס נדחה ע"י בקרת רכש ונשלח להשלמות לספק</a:t>
          </a:r>
        </a:p>
      </dgm:t>
    </dgm:pt>
    <dgm:pt modelId="{7DF6BE65-F939-4FB3-8ABA-97CFBB9DF9E5}" type="parTrans" cxnId="{875EFABB-312C-42E9-AEC7-B8C90B05732A}">
      <dgm:prSet/>
      <dgm:spPr/>
      <dgm:t>
        <a:bodyPr/>
        <a:lstStyle/>
        <a:p>
          <a:pPr rtl="1"/>
          <a:endParaRPr lang="he-IL"/>
        </a:p>
      </dgm:t>
    </dgm:pt>
    <dgm:pt modelId="{74DDCDD2-D929-4B6B-BB58-C86A256A8CA8}" type="sibTrans" cxnId="{875EFABB-312C-42E9-AEC7-B8C90B05732A}">
      <dgm:prSet/>
      <dgm:spPr/>
      <dgm:t>
        <a:bodyPr/>
        <a:lstStyle/>
        <a:p>
          <a:pPr rtl="1"/>
          <a:endParaRPr lang="he-IL"/>
        </a:p>
      </dgm:t>
    </dgm:pt>
    <dgm:pt modelId="{700BA89B-0562-47AF-B60D-07743945F3C5}">
      <dgm:prSet phldrT="[Text]" custT="1"/>
      <dgm:spPr/>
      <dgm:t>
        <a:bodyPr/>
        <a:lstStyle/>
        <a:p>
          <a:pPr rtl="1"/>
          <a:r>
            <a:rPr lang="he-IL" sz="1400" dirty="0"/>
            <a:t>במידה וכל המסמכים תקינים:     העברת הטופס למח' חשבות לפתיחת חשבון לספק</a:t>
          </a:r>
        </a:p>
      </dgm:t>
    </dgm:pt>
    <dgm:pt modelId="{FD067A7D-9547-46AF-8030-0EF57398E0E8}" type="parTrans" cxnId="{ACA043D0-F8F9-4339-8841-D7C92435327E}">
      <dgm:prSet/>
      <dgm:spPr/>
      <dgm:t>
        <a:bodyPr/>
        <a:lstStyle/>
        <a:p>
          <a:pPr rtl="1"/>
          <a:endParaRPr lang="he-IL"/>
        </a:p>
      </dgm:t>
    </dgm:pt>
    <dgm:pt modelId="{2326CB99-BD34-4967-9F09-6A2E06BEAE8F}" type="sibTrans" cxnId="{ACA043D0-F8F9-4339-8841-D7C92435327E}">
      <dgm:prSet/>
      <dgm:spPr/>
      <dgm:t>
        <a:bodyPr/>
        <a:lstStyle/>
        <a:p>
          <a:pPr rtl="1"/>
          <a:endParaRPr lang="he-IL"/>
        </a:p>
      </dgm:t>
    </dgm:pt>
    <dgm:pt modelId="{7A7BDF9D-2F0F-40D2-A0A3-1E5B8899EDA9}">
      <dgm:prSet phldrT="[Text]" custT="1"/>
      <dgm:spPr/>
      <dgm:t>
        <a:bodyPr/>
        <a:lstStyle/>
        <a:p>
          <a:pPr rtl="1"/>
          <a:r>
            <a:rPr lang="he-IL" sz="1400" dirty="0"/>
            <a:t>בדיקת הטופס ואישורו         (קיום המסמכים הנדרשים)</a:t>
          </a:r>
        </a:p>
      </dgm:t>
    </dgm:pt>
    <dgm:pt modelId="{31A8F81A-41A3-4F2A-B61A-920E1631BF37}" type="parTrans" cxnId="{3044F0D5-9431-4076-B348-E8029A05243E}">
      <dgm:prSet/>
      <dgm:spPr/>
      <dgm:t>
        <a:bodyPr/>
        <a:lstStyle/>
        <a:p>
          <a:pPr rtl="1"/>
          <a:endParaRPr lang="he-IL"/>
        </a:p>
      </dgm:t>
    </dgm:pt>
    <dgm:pt modelId="{CE6AD310-E669-459E-9CC5-7345B1474338}" type="sibTrans" cxnId="{3044F0D5-9431-4076-B348-E8029A05243E}">
      <dgm:prSet/>
      <dgm:spPr/>
      <dgm:t>
        <a:bodyPr/>
        <a:lstStyle/>
        <a:p>
          <a:pPr rtl="1"/>
          <a:endParaRPr lang="he-IL"/>
        </a:p>
      </dgm:t>
    </dgm:pt>
    <dgm:pt modelId="{E34F2004-F961-4921-828F-B195E556B87A}">
      <dgm:prSet custT="1"/>
      <dgm:spPr/>
      <dgm:t>
        <a:bodyPr/>
        <a:lstStyle/>
        <a:p>
          <a:pPr rtl="1"/>
          <a:r>
            <a:rPr lang="he-IL" sz="1600" dirty="0"/>
            <a:t>פתיחת ספק (המזמין שולח קישור לספק)</a:t>
          </a:r>
        </a:p>
      </dgm:t>
    </dgm:pt>
    <dgm:pt modelId="{49A91328-EA4B-4E95-B6FE-D025853C8F55}" type="parTrans" cxnId="{84B9D074-AB16-45F9-B53B-A0F466416857}">
      <dgm:prSet/>
      <dgm:spPr/>
      <dgm:t>
        <a:bodyPr/>
        <a:lstStyle/>
        <a:p>
          <a:pPr rtl="1"/>
          <a:endParaRPr lang="he-IL"/>
        </a:p>
      </dgm:t>
    </dgm:pt>
    <dgm:pt modelId="{7831E13B-E777-497F-B3D4-8B3C37D52D86}" type="sibTrans" cxnId="{84B9D074-AB16-45F9-B53B-A0F466416857}">
      <dgm:prSet/>
      <dgm:spPr/>
      <dgm:t>
        <a:bodyPr/>
        <a:lstStyle/>
        <a:p>
          <a:pPr rtl="1"/>
          <a:endParaRPr lang="he-IL"/>
        </a:p>
      </dgm:t>
    </dgm:pt>
    <dgm:pt modelId="{00BC9BBD-AF69-4D59-95EC-4F257D124047}">
      <dgm:prSet custT="1"/>
      <dgm:spPr/>
      <dgm:t>
        <a:bodyPr/>
        <a:lstStyle/>
        <a:p>
          <a:pPr rtl="1"/>
          <a:r>
            <a:rPr lang="he-IL" sz="1600" dirty="0"/>
            <a:t>מילוי טופס  (ע"י הספק)</a:t>
          </a:r>
        </a:p>
      </dgm:t>
    </dgm:pt>
    <dgm:pt modelId="{712A1DBB-1975-4213-9491-7CB3A85443F4}" type="parTrans" cxnId="{357D1014-1523-4ADF-B7EA-5B8B2D58383C}">
      <dgm:prSet/>
      <dgm:spPr/>
      <dgm:t>
        <a:bodyPr/>
        <a:lstStyle/>
        <a:p>
          <a:pPr rtl="1"/>
          <a:endParaRPr lang="he-IL"/>
        </a:p>
      </dgm:t>
    </dgm:pt>
    <dgm:pt modelId="{8EBD9343-3F01-41A7-88E1-E4095119E5B9}" type="sibTrans" cxnId="{357D1014-1523-4ADF-B7EA-5B8B2D58383C}">
      <dgm:prSet/>
      <dgm:spPr/>
      <dgm:t>
        <a:bodyPr/>
        <a:lstStyle/>
        <a:p>
          <a:pPr rtl="1"/>
          <a:endParaRPr lang="he-IL"/>
        </a:p>
      </dgm:t>
    </dgm:pt>
    <dgm:pt modelId="{0830CEBA-BED0-413C-8EA8-AB16E941768B}">
      <dgm:prSet custT="1"/>
      <dgm:spPr/>
      <dgm:t>
        <a:bodyPr/>
        <a:lstStyle/>
        <a:p>
          <a:pPr rtl="1"/>
          <a:r>
            <a:rPr lang="he-IL" sz="1400" dirty="0"/>
            <a:t>שליחת הטופס לבקרת רכש (שליחת אישור למזמין ולספק)</a:t>
          </a:r>
        </a:p>
      </dgm:t>
    </dgm:pt>
    <dgm:pt modelId="{FDE5EB9C-F1B3-460E-A090-8E9C9D9612F3}" type="parTrans" cxnId="{B8E8ADDB-499C-4A74-BD76-6745420C24E9}">
      <dgm:prSet/>
      <dgm:spPr/>
      <dgm:t>
        <a:bodyPr/>
        <a:lstStyle/>
        <a:p>
          <a:pPr rtl="1"/>
          <a:endParaRPr lang="he-IL"/>
        </a:p>
      </dgm:t>
    </dgm:pt>
    <dgm:pt modelId="{5869E8D6-9901-4A90-A3C9-B45C26558BE7}" type="sibTrans" cxnId="{B8E8ADDB-499C-4A74-BD76-6745420C24E9}">
      <dgm:prSet/>
      <dgm:spPr/>
      <dgm:t>
        <a:bodyPr/>
        <a:lstStyle/>
        <a:p>
          <a:pPr rtl="1"/>
          <a:endParaRPr lang="he-IL"/>
        </a:p>
      </dgm:t>
    </dgm:pt>
    <dgm:pt modelId="{F5BE6301-33F0-4C86-9B17-C7DE03FC2290}">
      <dgm:prSet custT="1"/>
      <dgm:spPr/>
      <dgm:t>
        <a:bodyPr/>
        <a:lstStyle/>
        <a:p>
          <a:pPr rtl="1"/>
          <a:r>
            <a:rPr lang="he-IL" sz="1400" dirty="0">
              <a:latin typeface="+mn-lt"/>
            </a:rPr>
            <a:t>פתיחת הספק במערכת ושליחת הודעה עם מספר הספק למזמין ולספק</a:t>
          </a:r>
        </a:p>
      </dgm:t>
    </dgm:pt>
    <dgm:pt modelId="{D6ADEFE2-EA4C-48A3-844E-EF9E8FF33CF5}" type="parTrans" cxnId="{9EBF1950-C852-4CFB-B776-C3A1FDDDFDE8}">
      <dgm:prSet/>
      <dgm:spPr/>
      <dgm:t>
        <a:bodyPr/>
        <a:lstStyle/>
        <a:p>
          <a:pPr rtl="1"/>
          <a:endParaRPr lang="he-IL"/>
        </a:p>
      </dgm:t>
    </dgm:pt>
    <dgm:pt modelId="{779FC9E3-AF9A-495D-9CBA-36C5317E1AF7}" type="sibTrans" cxnId="{9EBF1950-C852-4CFB-B776-C3A1FDDDFDE8}">
      <dgm:prSet/>
      <dgm:spPr/>
      <dgm:t>
        <a:bodyPr/>
        <a:lstStyle/>
        <a:p>
          <a:pPr rtl="1"/>
          <a:endParaRPr lang="he-IL"/>
        </a:p>
      </dgm:t>
    </dgm:pt>
    <dgm:pt modelId="{FCB52AEB-C355-4E4A-8991-891C08FBA007}" type="pres">
      <dgm:prSet presAssocID="{C3363454-2C79-492E-B38A-40328CA02E40}" presName="Name0" presStyleCnt="0">
        <dgm:presLayoutVars>
          <dgm:chMax val="11"/>
          <dgm:chPref val="11"/>
          <dgm:dir val="rev"/>
          <dgm:resizeHandles/>
        </dgm:presLayoutVars>
      </dgm:prSet>
      <dgm:spPr/>
    </dgm:pt>
    <dgm:pt modelId="{8C72AF80-029F-499B-AEDE-14ADBC0F797D}" type="pres">
      <dgm:prSet presAssocID="{F5BE6301-33F0-4C86-9B17-C7DE03FC2290}" presName="Accent7" presStyleCnt="0"/>
      <dgm:spPr/>
    </dgm:pt>
    <dgm:pt modelId="{197ABB56-19EC-473B-8EDE-BF57CAC43D50}" type="pres">
      <dgm:prSet presAssocID="{F5BE6301-33F0-4C86-9B17-C7DE03FC2290}" presName="Accent" presStyleLbl="node1" presStyleIdx="0" presStyleCnt="7"/>
      <dgm:spPr/>
    </dgm:pt>
    <dgm:pt modelId="{FF40042E-1627-40FD-A290-14E392CDBB51}" type="pres">
      <dgm:prSet presAssocID="{F5BE6301-33F0-4C86-9B17-C7DE03FC2290}" presName="ParentBackground7" presStyleCnt="0"/>
      <dgm:spPr/>
    </dgm:pt>
    <dgm:pt modelId="{51971D49-69EF-4E65-BABA-A34423C28F80}" type="pres">
      <dgm:prSet presAssocID="{F5BE6301-33F0-4C86-9B17-C7DE03FC2290}" presName="ParentBackground" presStyleLbl="fgAcc1" presStyleIdx="0" presStyleCnt="7"/>
      <dgm:spPr/>
    </dgm:pt>
    <dgm:pt modelId="{37E9750E-85FB-4F3D-9F3C-37DC1A457739}" type="pres">
      <dgm:prSet presAssocID="{F5BE6301-33F0-4C86-9B17-C7DE03FC2290}" presName="Parent7" presStyleLbl="revTx" presStyleIdx="0" presStyleCnt="0">
        <dgm:presLayoutVars>
          <dgm:chMax val="1"/>
          <dgm:chPref val="1"/>
          <dgm:bulletEnabled val="1"/>
        </dgm:presLayoutVars>
      </dgm:prSet>
      <dgm:spPr/>
    </dgm:pt>
    <dgm:pt modelId="{6BA49367-B26F-4513-B096-2AE4CF7219E8}" type="pres">
      <dgm:prSet presAssocID="{700BA89B-0562-47AF-B60D-07743945F3C5}" presName="Accent6" presStyleCnt="0"/>
      <dgm:spPr/>
    </dgm:pt>
    <dgm:pt modelId="{D7A1932C-C86D-4A41-A3C1-C0EEE6A74C63}" type="pres">
      <dgm:prSet presAssocID="{700BA89B-0562-47AF-B60D-07743945F3C5}" presName="Accent" presStyleLbl="node1" presStyleIdx="1" presStyleCnt="7"/>
      <dgm:spPr/>
    </dgm:pt>
    <dgm:pt modelId="{00C6A92C-8AB1-4563-B13E-023F2BD90D58}" type="pres">
      <dgm:prSet presAssocID="{700BA89B-0562-47AF-B60D-07743945F3C5}" presName="ParentBackground6" presStyleCnt="0"/>
      <dgm:spPr/>
    </dgm:pt>
    <dgm:pt modelId="{FAC417AB-FFEB-4E70-AAAF-7680B48019AD}" type="pres">
      <dgm:prSet presAssocID="{700BA89B-0562-47AF-B60D-07743945F3C5}" presName="ParentBackground" presStyleLbl="fgAcc1" presStyleIdx="1" presStyleCnt="7"/>
      <dgm:spPr/>
    </dgm:pt>
    <dgm:pt modelId="{6B3431F6-88D8-4A5D-9EEA-58F0446255B0}" type="pres">
      <dgm:prSet presAssocID="{700BA89B-0562-47AF-B60D-07743945F3C5}" presName="Parent6" presStyleLbl="revTx" presStyleIdx="0" presStyleCnt="0">
        <dgm:presLayoutVars>
          <dgm:chMax val="1"/>
          <dgm:chPref val="1"/>
          <dgm:bulletEnabled val="1"/>
        </dgm:presLayoutVars>
      </dgm:prSet>
      <dgm:spPr/>
    </dgm:pt>
    <dgm:pt modelId="{ACEE663A-5080-49BE-ACC5-CF9D0ADFA2C6}" type="pres">
      <dgm:prSet presAssocID="{7A7BDF9D-2F0F-40D2-A0A3-1E5B8899EDA9}" presName="Accent5" presStyleCnt="0"/>
      <dgm:spPr/>
    </dgm:pt>
    <dgm:pt modelId="{4C0D0A3E-F99C-46AA-8F58-9599396A2CAD}" type="pres">
      <dgm:prSet presAssocID="{7A7BDF9D-2F0F-40D2-A0A3-1E5B8899EDA9}" presName="Accent" presStyleLbl="node1" presStyleIdx="2" presStyleCnt="7"/>
      <dgm:spPr/>
    </dgm:pt>
    <dgm:pt modelId="{7157E6E2-DAB8-4342-8C3A-2AC78D6A3B81}" type="pres">
      <dgm:prSet presAssocID="{7A7BDF9D-2F0F-40D2-A0A3-1E5B8899EDA9}" presName="ParentBackground5" presStyleCnt="0"/>
      <dgm:spPr/>
    </dgm:pt>
    <dgm:pt modelId="{A46E949A-F14A-41B9-ABDE-724645A398B9}" type="pres">
      <dgm:prSet presAssocID="{7A7BDF9D-2F0F-40D2-A0A3-1E5B8899EDA9}" presName="ParentBackground" presStyleLbl="fgAcc1" presStyleIdx="2" presStyleCnt="7"/>
      <dgm:spPr/>
    </dgm:pt>
    <dgm:pt modelId="{AF5FA807-817F-4E0A-8788-1E5FAFEC746D}" type="pres">
      <dgm:prSet presAssocID="{7A7BDF9D-2F0F-40D2-A0A3-1E5B8899EDA9}" presName="Parent5" presStyleLbl="revTx" presStyleIdx="0" presStyleCnt="0">
        <dgm:presLayoutVars>
          <dgm:chMax val="1"/>
          <dgm:chPref val="1"/>
          <dgm:bulletEnabled val="1"/>
        </dgm:presLayoutVars>
      </dgm:prSet>
      <dgm:spPr/>
    </dgm:pt>
    <dgm:pt modelId="{18C7ABEE-41C8-4D09-95F1-87F7B05767FF}" type="pres">
      <dgm:prSet presAssocID="{0830CEBA-BED0-413C-8EA8-AB16E941768B}" presName="Accent4" presStyleCnt="0"/>
      <dgm:spPr/>
    </dgm:pt>
    <dgm:pt modelId="{900CE604-BB0C-4257-A633-76DA6574A354}" type="pres">
      <dgm:prSet presAssocID="{0830CEBA-BED0-413C-8EA8-AB16E941768B}" presName="Accent" presStyleLbl="node1" presStyleIdx="3" presStyleCnt="7"/>
      <dgm:spPr/>
    </dgm:pt>
    <dgm:pt modelId="{CB78FFC2-0EFA-4EAD-9476-E502203DE058}" type="pres">
      <dgm:prSet presAssocID="{0830CEBA-BED0-413C-8EA8-AB16E941768B}" presName="ParentBackground4" presStyleCnt="0"/>
      <dgm:spPr/>
    </dgm:pt>
    <dgm:pt modelId="{1AAE2B8A-4ECB-4C4B-975E-41905F3AB1A2}" type="pres">
      <dgm:prSet presAssocID="{0830CEBA-BED0-413C-8EA8-AB16E941768B}" presName="ParentBackground" presStyleLbl="fgAcc1" presStyleIdx="3" presStyleCnt="7"/>
      <dgm:spPr/>
    </dgm:pt>
    <dgm:pt modelId="{CCEEDDEC-15DC-454C-8311-927E4BFF826F}" type="pres">
      <dgm:prSet presAssocID="{0830CEBA-BED0-413C-8EA8-AB16E941768B}" presName="Parent4" presStyleLbl="revTx" presStyleIdx="0" presStyleCnt="0">
        <dgm:presLayoutVars>
          <dgm:chMax val="1"/>
          <dgm:chPref val="1"/>
          <dgm:bulletEnabled val="1"/>
        </dgm:presLayoutVars>
      </dgm:prSet>
      <dgm:spPr/>
    </dgm:pt>
    <dgm:pt modelId="{269F0014-8856-4A4F-A66C-D05C8463A620}" type="pres">
      <dgm:prSet presAssocID="{00BC9BBD-AF69-4D59-95EC-4F257D124047}" presName="Accent3" presStyleCnt="0"/>
      <dgm:spPr/>
    </dgm:pt>
    <dgm:pt modelId="{F82284F7-3C9D-4AA3-B0D8-D7F09B47E7FC}" type="pres">
      <dgm:prSet presAssocID="{00BC9BBD-AF69-4D59-95EC-4F257D124047}" presName="Accent" presStyleLbl="node1" presStyleIdx="4" presStyleCnt="7"/>
      <dgm:spPr/>
    </dgm:pt>
    <dgm:pt modelId="{7783B9DE-2C53-4B56-902C-834B9EC74DA6}" type="pres">
      <dgm:prSet presAssocID="{00BC9BBD-AF69-4D59-95EC-4F257D124047}" presName="ParentBackground3" presStyleCnt="0"/>
      <dgm:spPr/>
    </dgm:pt>
    <dgm:pt modelId="{C53F7E1D-6ED9-4E21-80EC-F5F9AE77C4C9}" type="pres">
      <dgm:prSet presAssocID="{00BC9BBD-AF69-4D59-95EC-4F257D124047}" presName="ParentBackground" presStyleLbl="fgAcc1" presStyleIdx="4" presStyleCnt="7"/>
      <dgm:spPr/>
    </dgm:pt>
    <dgm:pt modelId="{6C90F307-AD17-4025-B4BA-80B865E452EF}" type="pres">
      <dgm:prSet presAssocID="{00BC9BBD-AF69-4D59-95EC-4F257D124047}" presName="Parent3" presStyleLbl="revTx" presStyleIdx="0" presStyleCnt="0">
        <dgm:presLayoutVars>
          <dgm:chMax val="1"/>
          <dgm:chPref val="1"/>
          <dgm:bulletEnabled val="1"/>
        </dgm:presLayoutVars>
      </dgm:prSet>
      <dgm:spPr/>
    </dgm:pt>
    <dgm:pt modelId="{08C4A7D0-16F8-4619-9046-EDAD6C47A937}" type="pres">
      <dgm:prSet presAssocID="{E34F2004-F961-4921-828F-B195E556B87A}" presName="Accent2" presStyleCnt="0"/>
      <dgm:spPr/>
    </dgm:pt>
    <dgm:pt modelId="{CC3FBA2A-7CC7-46C1-AB6A-45668A3304D3}" type="pres">
      <dgm:prSet presAssocID="{E34F2004-F961-4921-828F-B195E556B87A}" presName="Accent" presStyleLbl="node1" presStyleIdx="5" presStyleCnt="7"/>
      <dgm:spPr/>
    </dgm:pt>
    <dgm:pt modelId="{643D3EED-12AA-4B5C-B383-163B733EBB55}" type="pres">
      <dgm:prSet presAssocID="{E34F2004-F961-4921-828F-B195E556B87A}" presName="ParentBackground2" presStyleCnt="0"/>
      <dgm:spPr/>
    </dgm:pt>
    <dgm:pt modelId="{AB9A1052-4646-4F22-8A13-1F23B81CD80B}" type="pres">
      <dgm:prSet presAssocID="{E34F2004-F961-4921-828F-B195E556B87A}" presName="ParentBackground" presStyleLbl="fgAcc1" presStyleIdx="5" presStyleCnt="7"/>
      <dgm:spPr/>
    </dgm:pt>
    <dgm:pt modelId="{B06815E2-82ED-45FF-8AC6-094437C98861}" type="pres">
      <dgm:prSet presAssocID="{E34F2004-F961-4921-828F-B195E556B87A}" presName="Parent2" presStyleLbl="revTx" presStyleIdx="0" presStyleCnt="0">
        <dgm:presLayoutVars>
          <dgm:chMax val="1"/>
          <dgm:chPref val="1"/>
          <dgm:bulletEnabled val="1"/>
        </dgm:presLayoutVars>
      </dgm:prSet>
      <dgm:spPr/>
    </dgm:pt>
    <dgm:pt modelId="{71BC0E02-05BF-4947-A8F0-3D786B4DAD3F}" type="pres">
      <dgm:prSet presAssocID="{E5514DFD-8861-4CB1-B8A7-C0A8C7DC01F4}" presName="Accent1" presStyleCnt="0"/>
      <dgm:spPr/>
    </dgm:pt>
    <dgm:pt modelId="{54084907-88BE-4D64-92DD-3D87F7866A2A}" type="pres">
      <dgm:prSet presAssocID="{E5514DFD-8861-4CB1-B8A7-C0A8C7DC01F4}" presName="Accent" presStyleLbl="node1" presStyleIdx="6" presStyleCnt="7" custFlipHor="1" custLinFactX="-163124" custLinFactY="2396" custLinFactNeighborX="-200000" custLinFactNeighborY="100000"/>
      <dgm:spPr/>
    </dgm:pt>
    <dgm:pt modelId="{5BA04924-CC70-4EEB-8851-1BB787982638}" type="pres">
      <dgm:prSet presAssocID="{E5514DFD-8861-4CB1-B8A7-C0A8C7DC01F4}" presName="ParentBackground1" presStyleCnt="0"/>
      <dgm:spPr/>
    </dgm:pt>
    <dgm:pt modelId="{15493040-1FD7-4E76-9462-6346924CB335}" type="pres">
      <dgm:prSet presAssocID="{E5514DFD-8861-4CB1-B8A7-C0A8C7DC01F4}" presName="ParentBackground" presStyleLbl="fgAcc1" presStyleIdx="6" presStyleCnt="7" custFlipHor="1" custLinFactX="-250511" custLinFactY="10413" custLinFactNeighborX="-300000" custLinFactNeighborY="100000"/>
      <dgm:spPr/>
    </dgm:pt>
    <dgm:pt modelId="{4D606830-5662-478A-A8CD-738F4B202DBF}" type="pres">
      <dgm:prSet presAssocID="{E5514DFD-8861-4CB1-B8A7-C0A8C7DC01F4}" presName="Parent1" presStyleLbl="revTx" presStyleIdx="0" presStyleCnt="0">
        <dgm:presLayoutVars>
          <dgm:chMax val="1"/>
          <dgm:chPref val="1"/>
          <dgm:bulletEnabled val="1"/>
        </dgm:presLayoutVars>
      </dgm:prSet>
      <dgm:spPr/>
    </dgm:pt>
  </dgm:ptLst>
  <dgm:cxnLst>
    <dgm:cxn modelId="{357D1014-1523-4ADF-B7EA-5B8B2D58383C}" srcId="{C3363454-2C79-492E-B38A-40328CA02E40}" destId="{00BC9BBD-AF69-4D59-95EC-4F257D124047}" srcOrd="2" destOrd="0" parTransId="{712A1DBB-1975-4213-9491-7CB3A85443F4}" sibTransId="{8EBD9343-3F01-41A7-88E1-E4095119E5B9}"/>
    <dgm:cxn modelId="{8CF12C1D-8A9F-4673-83B4-BBAABCE74C3D}" type="presOf" srcId="{00BC9BBD-AF69-4D59-95EC-4F257D124047}" destId="{C53F7E1D-6ED9-4E21-80EC-F5F9AE77C4C9}" srcOrd="1" destOrd="0" presId="urn:microsoft.com/office/officeart/2011/layout/CircleProcess"/>
    <dgm:cxn modelId="{08AB7330-A128-44EB-B602-AA80B6E4F209}" type="presOf" srcId="{7A7BDF9D-2F0F-40D2-A0A3-1E5B8899EDA9}" destId="{A46E949A-F14A-41B9-ABDE-724645A398B9}" srcOrd="0" destOrd="0" presId="urn:microsoft.com/office/officeart/2011/layout/CircleProcess"/>
    <dgm:cxn modelId="{FC495833-CC43-4F3A-A267-1840FA428938}" type="presOf" srcId="{7A7BDF9D-2F0F-40D2-A0A3-1E5B8899EDA9}" destId="{AF5FA807-817F-4E0A-8788-1E5FAFEC746D}" srcOrd="1" destOrd="0" presId="urn:microsoft.com/office/officeart/2011/layout/CircleProcess"/>
    <dgm:cxn modelId="{58FE9760-003B-4A81-8FA2-869C348D2D68}" type="presOf" srcId="{E34F2004-F961-4921-828F-B195E556B87A}" destId="{B06815E2-82ED-45FF-8AC6-094437C98861}" srcOrd="0" destOrd="0" presId="urn:microsoft.com/office/officeart/2011/layout/CircleProcess"/>
    <dgm:cxn modelId="{9EBF1950-C852-4CFB-B776-C3A1FDDDFDE8}" srcId="{C3363454-2C79-492E-B38A-40328CA02E40}" destId="{F5BE6301-33F0-4C86-9B17-C7DE03FC2290}" srcOrd="6" destOrd="0" parTransId="{D6ADEFE2-EA4C-48A3-844E-EF9E8FF33CF5}" sibTransId="{779FC9E3-AF9A-495D-9CBA-36C5317E1AF7}"/>
    <dgm:cxn modelId="{6A576F53-8511-4E8A-B523-219E1CCC0CC7}" type="presOf" srcId="{E34F2004-F961-4921-828F-B195E556B87A}" destId="{AB9A1052-4646-4F22-8A13-1F23B81CD80B}" srcOrd="1" destOrd="0" presId="urn:microsoft.com/office/officeart/2011/layout/CircleProcess"/>
    <dgm:cxn modelId="{84B9D074-AB16-45F9-B53B-A0F466416857}" srcId="{C3363454-2C79-492E-B38A-40328CA02E40}" destId="{E34F2004-F961-4921-828F-B195E556B87A}" srcOrd="1" destOrd="0" parTransId="{49A91328-EA4B-4E95-B6FE-D025853C8F55}" sibTransId="{7831E13B-E777-497F-B3D4-8B3C37D52D86}"/>
    <dgm:cxn modelId="{4A4CE48B-AFE0-4EB1-B73E-3FC07902BEE0}" type="presOf" srcId="{C3363454-2C79-492E-B38A-40328CA02E40}" destId="{FCB52AEB-C355-4E4A-8991-891C08FBA007}" srcOrd="0" destOrd="0" presId="urn:microsoft.com/office/officeart/2011/layout/CircleProcess"/>
    <dgm:cxn modelId="{44F1838E-5B35-4310-9B24-838C3B8DC4C6}" type="presOf" srcId="{F5BE6301-33F0-4C86-9B17-C7DE03FC2290}" destId="{51971D49-69EF-4E65-BABA-A34423C28F80}" srcOrd="0" destOrd="0" presId="urn:microsoft.com/office/officeart/2011/layout/CircleProcess"/>
    <dgm:cxn modelId="{C4BBF3AE-63B5-41AC-96B6-CD7F9593F386}" type="presOf" srcId="{E5514DFD-8861-4CB1-B8A7-C0A8C7DC01F4}" destId="{4D606830-5662-478A-A8CD-738F4B202DBF}" srcOrd="0" destOrd="0" presId="urn:microsoft.com/office/officeart/2011/layout/CircleProcess"/>
    <dgm:cxn modelId="{2003A4B1-F164-4A58-8116-378C0353D221}" type="presOf" srcId="{700BA89B-0562-47AF-B60D-07743945F3C5}" destId="{FAC417AB-FFEB-4E70-AAAF-7680B48019AD}" srcOrd="0" destOrd="0" presId="urn:microsoft.com/office/officeart/2011/layout/CircleProcess"/>
    <dgm:cxn modelId="{9A50A7B3-A372-4CEF-B35E-6AD60D00A5E3}" type="presOf" srcId="{00BC9BBD-AF69-4D59-95EC-4F257D124047}" destId="{6C90F307-AD17-4025-B4BA-80B865E452EF}" srcOrd="0" destOrd="0" presId="urn:microsoft.com/office/officeart/2011/layout/CircleProcess"/>
    <dgm:cxn modelId="{875EFABB-312C-42E9-AEC7-B8C90B05732A}" srcId="{C3363454-2C79-492E-B38A-40328CA02E40}" destId="{E5514DFD-8861-4CB1-B8A7-C0A8C7DC01F4}" srcOrd="0" destOrd="0" parTransId="{7DF6BE65-F939-4FB3-8ABA-97CFBB9DF9E5}" sibTransId="{74DDCDD2-D929-4B6B-BB58-C86A256A8CA8}"/>
    <dgm:cxn modelId="{DBA0C4BF-52BD-42A2-8824-13D1C2633B31}" type="presOf" srcId="{700BA89B-0562-47AF-B60D-07743945F3C5}" destId="{6B3431F6-88D8-4A5D-9EEA-58F0446255B0}" srcOrd="1" destOrd="0" presId="urn:microsoft.com/office/officeart/2011/layout/CircleProcess"/>
    <dgm:cxn modelId="{93BA4CC2-8295-486E-81BE-5E2164C14A8B}" type="presOf" srcId="{0830CEBA-BED0-413C-8EA8-AB16E941768B}" destId="{CCEEDDEC-15DC-454C-8311-927E4BFF826F}" srcOrd="1" destOrd="0" presId="urn:microsoft.com/office/officeart/2011/layout/CircleProcess"/>
    <dgm:cxn modelId="{ACA043D0-F8F9-4339-8841-D7C92435327E}" srcId="{C3363454-2C79-492E-B38A-40328CA02E40}" destId="{700BA89B-0562-47AF-B60D-07743945F3C5}" srcOrd="5" destOrd="0" parTransId="{FD067A7D-9547-46AF-8030-0EF57398E0E8}" sibTransId="{2326CB99-BD34-4967-9F09-6A2E06BEAE8F}"/>
    <dgm:cxn modelId="{1A5F00D1-82C6-426E-8B22-1261EAEA590F}" type="presOf" srcId="{0830CEBA-BED0-413C-8EA8-AB16E941768B}" destId="{1AAE2B8A-4ECB-4C4B-975E-41905F3AB1A2}" srcOrd="0" destOrd="0" presId="urn:microsoft.com/office/officeart/2011/layout/CircleProcess"/>
    <dgm:cxn modelId="{3044F0D5-9431-4076-B348-E8029A05243E}" srcId="{C3363454-2C79-492E-B38A-40328CA02E40}" destId="{7A7BDF9D-2F0F-40D2-A0A3-1E5B8899EDA9}" srcOrd="4" destOrd="0" parTransId="{31A8F81A-41A3-4F2A-B61A-920E1631BF37}" sibTransId="{CE6AD310-E669-459E-9CC5-7345B1474338}"/>
    <dgm:cxn modelId="{B8E8ADDB-499C-4A74-BD76-6745420C24E9}" srcId="{C3363454-2C79-492E-B38A-40328CA02E40}" destId="{0830CEBA-BED0-413C-8EA8-AB16E941768B}" srcOrd="3" destOrd="0" parTransId="{FDE5EB9C-F1B3-460E-A090-8E9C9D9612F3}" sibTransId="{5869E8D6-9901-4A90-A3C9-B45C26558BE7}"/>
    <dgm:cxn modelId="{DD2D12E5-C0AE-4E82-BE6D-894D0AD4D4CA}" type="presOf" srcId="{F5BE6301-33F0-4C86-9B17-C7DE03FC2290}" destId="{37E9750E-85FB-4F3D-9F3C-37DC1A457739}" srcOrd="1" destOrd="0" presId="urn:microsoft.com/office/officeart/2011/layout/CircleProcess"/>
    <dgm:cxn modelId="{2EA787F1-649C-4907-BF4B-69D0D9EB0690}" type="presOf" srcId="{E5514DFD-8861-4CB1-B8A7-C0A8C7DC01F4}" destId="{15493040-1FD7-4E76-9462-6346924CB335}" srcOrd="1" destOrd="0" presId="urn:microsoft.com/office/officeart/2011/layout/CircleProcess"/>
    <dgm:cxn modelId="{232DE5E4-D39C-4523-AB8F-274B0B7299E7}" type="presParOf" srcId="{FCB52AEB-C355-4E4A-8991-891C08FBA007}" destId="{8C72AF80-029F-499B-AEDE-14ADBC0F797D}" srcOrd="0" destOrd="0" presId="urn:microsoft.com/office/officeart/2011/layout/CircleProcess"/>
    <dgm:cxn modelId="{908EA5DB-88B3-495F-9290-E0D5DF5AC49D}" type="presParOf" srcId="{8C72AF80-029F-499B-AEDE-14ADBC0F797D}" destId="{197ABB56-19EC-473B-8EDE-BF57CAC43D50}" srcOrd="0" destOrd="0" presId="urn:microsoft.com/office/officeart/2011/layout/CircleProcess"/>
    <dgm:cxn modelId="{01158D24-628A-4296-B9B7-B5FE773238F7}" type="presParOf" srcId="{FCB52AEB-C355-4E4A-8991-891C08FBA007}" destId="{FF40042E-1627-40FD-A290-14E392CDBB51}" srcOrd="1" destOrd="0" presId="urn:microsoft.com/office/officeart/2011/layout/CircleProcess"/>
    <dgm:cxn modelId="{4A9811F7-D978-4383-8EB5-39079A9DD39E}" type="presParOf" srcId="{FF40042E-1627-40FD-A290-14E392CDBB51}" destId="{51971D49-69EF-4E65-BABA-A34423C28F80}" srcOrd="0" destOrd="0" presId="urn:microsoft.com/office/officeart/2011/layout/CircleProcess"/>
    <dgm:cxn modelId="{7DBB0A38-4757-47D2-B067-69E48471BF8D}" type="presParOf" srcId="{FCB52AEB-C355-4E4A-8991-891C08FBA007}" destId="{37E9750E-85FB-4F3D-9F3C-37DC1A457739}" srcOrd="2" destOrd="0" presId="urn:microsoft.com/office/officeart/2011/layout/CircleProcess"/>
    <dgm:cxn modelId="{C0B516B1-3A81-4D88-BA52-B07DF73CC929}" type="presParOf" srcId="{FCB52AEB-C355-4E4A-8991-891C08FBA007}" destId="{6BA49367-B26F-4513-B096-2AE4CF7219E8}" srcOrd="3" destOrd="0" presId="urn:microsoft.com/office/officeart/2011/layout/CircleProcess"/>
    <dgm:cxn modelId="{89EEC9C0-FA89-44AF-A2C0-3BCA8E66F629}" type="presParOf" srcId="{6BA49367-B26F-4513-B096-2AE4CF7219E8}" destId="{D7A1932C-C86D-4A41-A3C1-C0EEE6A74C63}" srcOrd="0" destOrd="0" presId="urn:microsoft.com/office/officeart/2011/layout/CircleProcess"/>
    <dgm:cxn modelId="{7D776A0A-44C7-4C18-843D-F6D355B94B9A}" type="presParOf" srcId="{FCB52AEB-C355-4E4A-8991-891C08FBA007}" destId="{00C6A92C-8AB1-4563-B13E-023F2BD90D58}" srcOrd="4" destOrd="0" presId="urn:microsoft.com/office/officeart/2011/layout/CircleProcess"/>
    <dgm:cxn modelId="{FDBDD8E5-168B-4495-9987-4A6FC2CABCD3}" type="presParOf" srcId="{00C6A92C-8AB1-4563-B13E-023F2BD90D58}" destId="{FAC417AB-FFEB-4E70-AAAF-7680B48019AD}" srcOrd="0" destOrd="0" presId="urn:microsoft.com/office/officeart/2011/layout/CircleProcess"/>
    <dgm:cxn modelId="{2BC0204F-30D9-4076-BF3D-25C03A1D48CB}" type="presParOf" srcId="{FCB52AEB-C355-4E4A-8991-891C08FBA007}" destId="{6B3431F6-88D8-4A5D-9EEA-58F0446255B0}" srcOrd="5" destOrd="0" presId="urn:microsoft.com/office/officeart/2011/layout/CircleProcess"/>
    <dgm:cxn modelId="{773C3693-1973-4470-8F69-F6B606D4A266}" type="presParOf" srcId="{FCB52AEB-C355-4E4A-8991-891C08FBA007}" destId="{ACEE663A-5080-49BE-ACC5-CF9D0ADFA2C6}" srcOrd="6" destOrd="0" presId="urn:microsoft.com/office/officeart/2011/layout/CircleProcess"/>
    <dgm:cxn modelId="{9DA2B2D6-1FF4-4DF4-93B0-6A55342E0263}" type="presParOf" srcId="{ACEE663A-5080-49BE-ACC5-CF9D0ADFA2C6}" destId="{4C0D0A3E-F99C-46AA-8F58-9599396A2CAD}" srcOrd="0" destOrd="0" presId="urn:microsoft.com/office/officeart/2011/layout/CircleProcess"/>
    <dgm:cxn modelId="{1089B18E-4199-496E-BA97-E1A0A0D3869D}" type="presParOf" srcId="{FCB52AEB-C355-4E4A-8991-891C08FBA007}" destId="{7157E6E2-DAB8-4342-8C3A-2AC78D6A3B81}" srcOrd="7" destOrd="0" presId="urn:microsoft.com/office/officeart/2011/layout/CircleProcess"/>
    <dgm:cxn modelId="{DC86A17A-F3F4-47D1-A9DE-7293A2409E18}" type="presParOf" srcId="{7157E6E2-DAB8-4342-8C3A-2AC78D6A3B81}" destId="{A46E949A-F14A-41B9-ABDE-724645A398B9}" srcOrd="0" destOrd="0" presId="urn:microsoft.com/office/officeart/2011/layout/CircleProcess"/>
    <dgm:cxn modelId="{22D2683E-7CFB-42E9-8D9D-B90358395D13}" type="presParOf" srcId="{FCB52AEB-C355-4E4A-8991-891C08FBA007}" destId="{AF5FA807-817F-4E0A-8788-1E5FAFEC746D}" srcOrd="8" destOrd="0" presId="urn:microsoft.com/office/officeart/2011/layout/CircleProcess"/>
    <dgm:cxn modelId="{12A0FA79-5885-45DF-94C9-CB0D7DF2C396}" type="presParOf" srcId="{FCB52AEB-C355-4E4A-8991-891C08FBA007}" destId="{18C7ABEE-41C8-4D09-95F1-87F7B05767FF}" srcOrd="9" destOrd="0" presId="urn:microsoft.com/office/officeart/2011/layout/CircleProcess"/>
    <dgm:cxn modelId="{74C04207-6009-4324-B3EE-B414DEB2A410}" type="presParOf" srcId="{18C7ABEE-41C8-4D09-95F1-87F7B05767FF}" destId="{900CE604-BB0C-4257-A633-76DA6574A354}" srcOrd="0" destOrd="0" presId="urn:microsoft.com/office/officeart/2011/layout/CircleProcess"/>
    <dgm:cxn modelId="{1F7886E4-47C3-4D9D-905F-4BE6EEBD6959}" type="presParOf" srcId="{FCB52AEB-C355-4E4A-8991-891C08FBA007}" destId="{CB78FFC2-0EFA-4EAD-9476-E502203DE058}" srcOrd="10" destOrd="0" presId="urn:microsoft.com/office/officeart/2011/layout/CircleProcess"/>
    <dgm:cxn modelId="{1CB1FB84-B97A-4C97-BF99-617D9583FB6F}" type="presParOf" srcId="{CB78FFC2-0EFA-4EAD-9476-E502203DE058}" destId="{1AAE2B8A-4ECB-4C4B-975E-41905F3AB1A2}" srcOrd="0" destOrd="0" presId="urn:microsoft.com/office/officeart/2011/layout/CircleProcess"/>
    <dgm:cxn modelId="{1871450F-554D-405D-BA32-ECE745ED3122}" type="presParOf" srcId="{FCB52AEB-C355-4E4A-8991-891C08FBA007}" destId="{CCEEDDEC-15DC-454C-8311-927E4BFF826F}" srcOrd="11" destOrd="0" presId="urn:microsoft.com/office/officeart/2011/layout/CircleProcess"/>
    <dgm:cxn modelId="{15F7EDFC-F339-49CE-92B0-CE421A1F98E2}" type="presParOf" srcId="{FCB52AEB-C355-4E4A-8991-891C08FBA007}" destId="{269F0014-8856-4A4F-A66C-D05C8463A620}" srcOrd="12" destOrd="0" presId="urn:microsoft.com/office/officeart/2011/layout/CircleProcess"/>
    <dgm:cxn modelId="{A1AFFF72-5BE0-4C50-B606-3C80F883075A}" type="presParOf" srcId="{269F0014-8856-4A4F-A66C-D05C8463A620}" destId="{F82284F7-3C9D-4AA3-B0D8-D7F09B47E7FC}" srcOrd="0" destOrd="0" presId="urn:microsoft.com/office/officeart/2011/layout/CircleProcess"/>
    <dgm:cxn modelId="{E800A294-500F-4858-BD0B-A94C5B83A9F3}" type="presParOf" srcId="{FCB52AEB-C355-4E4A-8991-891C08FBA007}" destId="{7783B9DE-2C53-4B56-902C-834B9EC74DA6}" srcOrd="13" destOrd="0" presId="urn:microsoft.com/office/officeart/2011/layout/CircleProcess"/>
    <dgm:cxn modelId="{3F276DCE-6819-4128-90ED-B2E0D432A1DD}" type="presParOf" srcId="{7783B9DE-2C53-4B56-902C-834B9EC74DA6}" destId="{C53F7E1D-6ED9-4E21-80EC-F5F9AE77C4C9}" srcOrd="0" destOrd="0" presId="urn:microsoft.com/office/officeart/2011/layout/CircleProcess"/>
    <dgm:cxn modelId="{139E280C-BC4A-4682-B739-70892A037539}" type="presParOf" srcId="{FCB52AEB-C355-4E4A-8991-891C08FBA007}" destId="{6C90F307-AD17-4025-B4BA-80B865E452EF}" srcOrd="14" destOrd="0" presId="urn:microsoft.com/office/officeart/2011/layout/CircleProcess"/>
    <dgm:cxn modelId="{82E2A1D1-8AC0-4C07-80E5-4DF8BEB75647}" type="presParOf" srcId="{FCB52AEB-C355-4E4A-8991-891C08FBA007}" destId="{08C4A7D0-16F8-4619-9046-EDAD6C47A937}" srcOrd="15" destOrd="0" presId="urn:microsoft.com/office/officeart/2011/layout/CircleProcess"/>
    <dgm:cxn modelId="{0D5D773B-1FD4-4B04-8313-FE5EF699334F}" type="presParOf" srcId="{08C4A7D0-16F8-4619-9046-EDAD6C47A937}" destId="{CC3FBA2A-7CC7-46C1-AB6A-45668A3304D3}" srcOrd="0" destOrd="0" presId="urn:microsoft.com/office/officeart/2011/layout/CircleProcess"/>
    <dgm:cxn modelId="{6FCA38CE-D6CF-4CBD-B9DE-162BCAF8645D}" type="presParOf" srcId="{FCB52AEB-C355-4E4A-8991-891C08FBA007}" destId="{643D3EED-12AA-4B5C-B383-163B733EBB55}" srcOrd="16" destOrd="0" presId="urn:microsoft.com/office/officeart/2011/layout/CircleProcess"/>
    <dgm:cxn modelId="{7AF86CA3-E0FF-4AFD-A7EF-E31E4EE986A2}" type="presParOf" srcId="{643D3EED-12AA-4B5C-B383-163B733EBB55}" destId="{AB9A1052-4646-4F22-8A13-1F23B81CD80B}" srcOrd="0" destOrd="0" presId="urn:microsoft.com/office/officeart/2011/layout/CircleProcess"/>
    <dgm:cxn modelId="{21E4D13B-6147-4B85-BB3E-C4FA80E0B2DA}" type="presParOf" srcId="{FCB52AEB-C355-4E4A-8991-891C08FBA007}" destId="{B06815E2-82ED-45FF-8AC6-094437C98861}" srcOrd="17" destOrd="0" presId="urn:microsoft.com/office/officeart/2011/layout/CircleProcess"/>
    <dgm:cxn modelId="{513D2782-C561-42D6-A6D8-E22FBF118ACC}" type="presParOf" srcId="{FCB52AEB-C355-4E4A-8991-891C08FBA007}" destId="{71BC0E02-05BF-4947-A8F0-3D786B4DAD3F}" srcOrd="18" destOrd="0" presId="urn:microsoft.com/office/officeart/2011/layout/CircleProcess"/>
    <dgm:cxn modelId="{54D73568-7A0A-4D09-AFFA-7FAF0CA7337A}" type="presParOf" srcId="{71BC0E02-05BF-4947-A8F0-3D786B4DAD3F}" destId="{54084907-88BE-4D64-92DD-3D87F7866A2A}" srcOrd="0" destOrd="0" presId="urn:microsoft.com/office/officeart/2011/layout/CircleProcess"/>
    <dgm:cxn modelId="{32A4D3EE-B671-467B-9763-A7A2AD85EEC2}" type="presParOf" srcId="{FCB52AEB-C355-4E4A-8991-891C08FBA007}" destId="{5BA04924-CC70-4EEB-8851-1BB787982638}" srcOrd="19" destOrd="0" presId="urn:microsoft.com/office/officeart/2011/layout/CircleProcess"/>
    <dgm:cxn modelId="{D041C7E7-032C-4F9A-BE03-4591EC5C4D00}" type="presParOf" srcId="{5BA04924-CC70-4EEB-8851-1BB787982638}" destId="{15493040-1FD7-4E76-9462-6346924CB335}" srcOrd="0" destOrd="0" presId="urn:microsoft.com/office/officeart/2011/layout/CircleProcess"/>
    <dgm:cxn modelId="{5E498961-052E-44D7-8E0D-EB33C7F373B3}" type="presParOf" srcId="{FCB52AEB-C355-4E4A-8991-891C08FBA007}" destId="{4D606830-5662-478A-A8CD-738F4B202DBF}" srcOrd="20"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D40115-7453-41BF-B369-B7307EB259D7}">
      <dsp:nvSpPr>
        <dsp:cNvPr id="0" name=""/>
        <dsp:cNvSpPr/>
      </dsp:nvSpPr>
      <dsp:spPr>
        <a:xfrm>
          <a:off x="4676777" y="195356"/>
          <a:ext cx="1668284" cy="1000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1">
            <a:lnSpc>
              <a:spcPct val="90000"/>
            </a:lnSpc>
            <a:spcBef>
              <a:spcPct val="0"/>
            </a:spcBef>
            <a:spcAft>
              <a:spcPct val="35000"/>
            </a:spcAft>
            <a:buNone/>
          </a:pPr>
          <a:r>
            <a:rPr lang="he-IL" sz="2700" kern="1200" dirty="0"/>
            <a:t>הצעת מחיר</a:t>
          </a:r>
        </a:p>
      </dsp:txBody>
      <dsp:txXfrm>
        <a:off x="4706094" y="224673"/>
        <a:ext cx="1609650" cy="942336"/>
      </dsp:txXfrm>
    </dsp:sp>
    <dsp:sp modelId="{887B7EB8-7477-4D93-8AA6-8C3D7FCD9A25}">
      <dsp:nvSpPr>
        <dsp:cNvPr id="0" name=""/>
        <dsp:cNvSpPr/>
      </dsp:nvSpPr>
      <dsp:spPr>
        <a:xfrm rot="10800000">
          <a:off x="4156273" y="488974"/>
          <a:ext cx="353676" cy="4137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he-IL" sz="1800" kern="1200"/>
        </a:p>
      </dsp:txBody>
      <dsp:txXfrm rot="10800000">
        <a:off x="4262376" y="571721"/>
        <a:ext cx="247573" cy="248240"/>
      </dsp:txXfrm>
    </dsp:sp>
    <dsp:sp modelId="{A160CF60-594E-41C2-B3D3-FE9A162ABC3E}">
      <dsp:nvSpPr>
        <dsp:cNvPr id="0" name=""/>
        <dsp:cNvSpPr/>
      </dsp:nvSpPr>
      <dsp:spPr>
        <a:xfrm>
          <a:off x="2341179" y="195356"/>
          <a:ext cx="1668284" cy="1000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1">
            <a:lnSpc>
              <a:spcPct val="90000"/>
            </a:lnSpc>
            <a:spcBef>
              <a:spcPct val="0"/>
            </a:spcBef>
            <a:spcAft>
              <a:spcPct val="35000"/>
            </a:spcAft>
            <a:buNone/>
          </a:pPr>
          <a:r>
            <a:rPr lang="he-IL" sz="2700" kern="1200" dirty="0"/>
            <a:t>דרישה</a:t>
          </a:r>
        </a:p>
      </dsp:txBody>
      <dsp:txXfrm>
        <a:off x="2370496" y="224673"/>
        <a:ext cx="1609650" cy="942336"/>
      </dsp:txXfrm>
    </dsp:sp>
    <dsp:sp modelId="{D6A9BF0A-AC8E-475A-A4AF-BD1C358A672E}">
      <dsp:nvSpPr>
        <dsp:cNvPr id="0" name=""/>
        <dsp:cNvSpPr/>
      </dsp:nvSpPr>
      <dsp:spPr>
        <a:xfrm rot="10800000">
          <a:off x="1820675" y="488974"/>
          <a:ext cx="353676" cy="4137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he-IL" sz="1800" kern="1200"/>
        </a:p>
      </dsp:txBody>
      <dsp:txXfrm rot="10800000">
        <a:off x="1926778" y="571721"/>
        <a:ext cx="247573" cy="248240"/>
      </dsp:txXfrm>
    </dsp:sp>
    <dsp:sp modelId="{86F7F816-4E6C-44C6-8BB3-89039F675C41}">
      <dsp:nvSpPr>
        <dsp:cNvPr id="0" name=""/>
        <dsp:cNvSpPr/>
      </dsp:nvSpPr>
      <dsp:spPr>
        <a:xfrm>
          <a:off x="5581" y="195356"/>
          <a:ext cx="1668284" cy="1000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1">
            <a:lnSpc>
              <a:spcPct val="90000"/>
            </a:lnSpc>
            <a:spcBef>
              <a:spcPct val="0"/>
            </a:spcBef>
            <a:spcAft>
              <a:spcPct val="35000"/>
            </a:spcAft>
            <a:buNone/>
          </a:pPr>
          <a:r>
            <a:rPr lang="he-IL" sz="2700" kern="1200" dirty="0"/>
            <a:t>הזמנה</a:t>
          </a:r>
        </a:p>
      </dsp:txBody>
      <dsp:txXfrm>
        <a:off x="34898" y="224673"/>
        <a:ext cx="1609650" cy="9423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ACA4F-478B-497D-A00A-409D639C3880}">
      <dsp:nvSpPr>
        <dsp:cNvPr id="0" name=""/>
        <dsp:cNvSpPr/>
      </dsp:nvSpPr>
      <dsp:spPr>
        <a:xfrm>
          <a:off x="0" y="1164752"/>
          <a:ext cx="2688915" cy="268905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505BAB-C804-497C-B427-DE2DD4338DF2}">
      <dsp:nvSpPr>
        <dsp:cNvPr id="0" name=""/>
        <dsp:cNvSpPr/>
      </dsp:nvSpPr>
      <dsp:spPr>
        <a:xfrm>
          <a:off x="88784" y="1254403"/>
          <a:ext cx="2510192" cy="2509751"/>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rtl="1">
            <a:lnSpc>
              <a:spcPct val="90000"/>
            </a:lnSpc>
            <a:spcBef>
              <a:spcPct val="0"/>
            </a:spcBef>
            <a:spcAft>
              <a:spcPct val="35000"/>
            </a:spcAft>
            <a:buNone/>
          </a:pPr>
          <a:r>
            <a:rPr lang="he-IL" sz="2600" kern="1200"/>
            <a:t>פתיחת הספק ועדכון המזמין</a:t>
          </a:r>
          <a:endParaRPr lang="en-IL" sz="2600" kern="1200" dirty="0"/>
        </a:p>
      </dsp:txBody>
      <dsp:txXfrm>
        <a:off x="447383" y="1613007"/>
        <a:ext cx="1792994" cy="1792544"/>
      </dsp:txXfrm>
    </dsp:sp>
    <dsp:sp modelId="{983E1967-759D-4E20-B541-6AC4B5A0B688}">
      <dsp:nvSpPr>
        <dsp:cNvPr id="0" name=""/>
        <dsp:cNvSpPr/>
      </dsp:nvSpPr>
      <dsp:spPr>
        <a:xfrm rot="13500000">
          <a:off x="2790362" y="1164563"/>
          <a:ext cx="2688959" cy="2688959"/>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B7593F-D098-4B51-8F6F-9D17A471EBBE}">
      <dsp:nvSpPr>
        <dsp:cNvPr id="0" name=""/>
        <dsp:cNvSpPr/>
      </dsp:nvSpPr>
      <dsp:spPr>
        <a:xfrm>
          <a:off x="2867638" y="1254403"/>
          <a:ext cx="2510192" cy="2509751"/>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rtl="1">
            <a:lnSpc>
              <a:spcPct val="90000"/>
            </a:lnSpc>
            <a:spcBef>
              <a:spcPct val="0"/>
            </a:spcBef>
            <a:spcAft>
              <a:spcPct val="35000"/>
            </a:spcAft>
            <a:buNone/>
          </a:pPr>
          <a:r>
            <a:rPr lang="he-IL" sz="2600" kern="1200" dirty="0"/>
            <a:t>שליחת הטופס לבקרת רכש</a:t>
          </a:r>
        </a:p>
      </dsp:txBody>
      <dsp:txXfrm>
        <a:off x="3226237" y="1613007"/>
        <a:ext cx="1792994" cy="1792544"/>
      </dsp:txXfrm>
    </dsp:sp>
    <dsp:sp modelId="{9146D4EA-8E89-46D7-8FD8-122153FF0E67}">
      <dsp:nvSpPr>
        <dsp:cNvPr id="0" name=""/>
        <dsp:cNvSpPr/>
      </dsp:nvSpPr>
      <dsp:spPr>
        <a:xfrm rot="13500000">
          <a:off x="5557685" y="1164563"/>
          <a:ext cx="2688959" cy="2688959"/>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8521B5-1CAC-439E-9554-C212C248BA6C}">
      <dsp:nvSpPr>
        <dsp:cNvPr id="0" name=""/>
        <dsp:cNvSpPr/>
      </dsp:nvSpPr>
      <dsp:spPr>
        <a:xfrm>
          <a:off x="5646492" y="1254403"/>
          <a:ext cx="2510192" cy="2509751"/>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rtl="1">
            <a:lnSpc>
              <a:spcPct val="90000"/>
            </a:lnSpc>
            <a:spcBef>
              <a:spcPct val="0"/>
            </a:spcBef>
            <a:spcAft>
              <a:spcPct val="35000"/>
            </a:spcAft>
            <a:buNone/>
          </a:pPr>
          <a:r>
            <a:rPr lang="he-IL" sz="2600" kern="1200" dirty="0"/>
            <a:t>מילוי הטופס</a:t>
          </a:r>
        </a:p>
        <a:p>
          <a:pPr marL="0" lvl="0" indent="0" algn="ctr" defTabSz="1155700" rtl="1">
            <a:lnSpc>
              <a:spcPct val="90000"/>
            </a:lnSpc>
            <a:spcBef>
              <a:spcPct val="0"/>
            </a:spcBef>
            <a:spcAft>
              <a:spcPct val="35000"/>
            </a:spcAft>
            <a:buNone/>
          </a:pPr>
          <a:r>
            <a:rPr lang="he-IL" sz="2600" kern="1200" dirty="0"/>
            <a:t>ע"י המזמין</a:t>
          </a:r>
        </a:p>
      </dsp:txBody>
      <dsp:txXfrm>
        <a:off x="6005091" y="1613007"/>
        <a:ext cx="1792994" cy="1792544"/>
      </dsp:txXfrm>
    </dsp:sp>
    <dsp:sp modelId="{4F9BAA37-2B1D-47EE-80BD-644ED0B7F903}">
      <dsp:nvSpPr>
        <dsp:cNvPr id="0" name=""/>
        <dsp:cNvSpPr/>
      </dsp:nvSpPr>
      <dsp:spPr>
        <a:xfrm rot="13500000">
          <a:off x="8336538" y="1164563"/>
          <a:ext cx="2688959" cy="2688959"/>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AB25B8-B1BD-4A81-9107-BAC18E5E0551}">
      <dsp:nvSpPr>
        <dsp:cNvPr id="0" name=""/>
        <dsp:cNvSpPr/>
      </dsp:nvSpPr>
      <dsp:spPr>
        <a:xfrm>
          <a:off x="8425345" y="1254403"/>
          <a:ext cx="2510192" cy="2509751"/>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rtl="1">
            <a:lnSpc>
              <a:spcPct val="90000"/>
            </a:lnSpc>
            <a:spcBef>
              <a:spcPct val="0"/>
            </a:spcBef>
            <a:spcAft>
              <a:spcPct val="35000"/>
            </a:spcAft>
            <a:buNone/>
          </a:pPr>
          <a:r>
            <a:rPr lang="he-IL" sz="2600" kern="1200" dirty="0"/>
            <a:t>בדיקת הספק במערכת </a:t>
          </a:r>
        </a:p>
        <a:p>
          <a:pPr marL="0" lvl="0" indent="0" algn="ctr" defTabSz="1155700" rtl="1">
            <a:lnSpc>
              <a:spcPct val="90000"/>
            </a:lnSpc>
            <a:spcBef>
              <a:spcPct val="0"/>
            </a:spcBef>
            <a:spcAft>
              <a:spcPct val="35000"/>
            </a:spcAft>
            <a:buNone/>
          </a:pPr>
          <a:r>
            <a:rPr lang="he-IL" sz="2600" kern="1200" dirty="0"/>
            <a:t>(יש לוודא שאינו פתוח)</a:t>
          </a:r>
        </a:p>
      </dsp:txBody>
      <dsp:txXfrm>
        <a:off x="8783944" y="1613007"/>
        <a:ext cx="1792994" cy="17925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058CEE-749B-4D0B-A79F-53BBD595DA51}">
      <dsp:nvSpPr>
        <dsp:cNvPr id="0" name=""/>
        <dsp:cNvSpPr/>
      </dsp:nvSpPr>
      <dsp:spPr>
        <a:xfrm>
          <a:off x="7980575" y="3307806"/>
          <a:ext cx="1109306" cy="780223"/>
        </a:xfrm>
        <a:custGeom>
          <a:avLst/>
          <a:gdLst/>
          <a:ahLst/>
          <a:cxnLst/>
          <a:rect l="0" t="0" r="0" b="0"/>
          <a:pathLst>
            <a:path>
              <a:moveTo>
                <a:pt x="0" y="0"/>
              </a:moveTo>
              <a:lnTo>
                <a:pt x="1109306" y="78022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B1F88C-247A-4BA9-AA21-4E446995F2B7}">
      <dsp:nvSpPr>
        <dsp:cNvPr id="0" name=""/>
        <dsp:cNvSpPr/>
      </dsp:nvSpPr>
      <dsp:spPr>
        <a:xfrm>
          <a:off x="7962662" y="2474917"/>
          <a:ext cx="559886" cy="512410"/>
        </a:xfrm>
        <a:custGeom>
          <a:avLst/>
          <a:gdLst/>
          <a:ahLst/>
          <a:cxnLst/>
          <a:rect l="0" t="0" r="0" b="0"/>
          <a:pathLst>
            <a:path>
              <a:moveTo>
                <a:pt x="0" y="0"/>
              </a:moveTo>
              <a:lnTo>
                <a:pt x="559886" y="51241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34279A-F76D-4DDE-AE05-668103B4346E}">
      <dsp:nvSpPr>
        <dsp:cNvPr id="0" name=""/>
        <dsp:cNvSpPr/>
      </dsp:nvSpPr>
      <dsp:spPr>
        <a:xfrm>
          <a:off x="9046608" y="2072379"/>
          <a:ext cx="122096" cy="402537"/>
        </a:xfrm>
        <a:custGeom>
          <a:avLst/>
          <a:gdLst/>
          <a:ahLst/>
          <a:cxnLst/>
          <a:rect l="0" t="0" r="0" b="0"/>
          <a:pathLst>
            <a:path>
              <a:moveTo>
                <a:pt x="122096" y="0"/>
              </a:moveTo>
              <a:lnTo>
                <a:pt x="40560" y="0"/>
              </a:lnTo>
              <a:lnTo>
                <a:pt x="40560" y="402537"/>
              </a:lnTo>
              <a:lnTo>
                <a:pt x="0" y="4025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D67810-53E3-48A1-A607-6E0B76E12615}">
      <dsp:nvSpPr>
        <dsp:cNvPr id="0" name=""/>
        <dsp:cNvSpPr/>
      </dsp:nvSpPr>
      <dsp:spPr>
        <a:xfrm>
          <a:off x="1917060" y="2796704"/>
          <a:ext cx="487465" cy="615324"/>
        </a:xfrm>
        <a:custGeom>
          <a:avLst/>
          <a:gdLst/>
          <a:ahLst/>
          <a:cxnLst/>
          <a:rect l="0" t="0" r="0" b="0"/>
          <a:pathLst>
            <a:path>
              <a:moveTo>
                <a:pt x="0" y="0"/>
              </a:moveTo>
              <a:lnTo>
                <a:pt x="487465" y="61532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C3CBB8-A528-4106-BD03-E5C0DD36D602}">
      <dsp:nvSpPr>
        <dsp:cNvPr id="0" name=""/>
        <dsp:cNvSpPr/>
      </dsp:nvSpPr>
      <dsp:spPr>
        <a:xfrm>
          <a:off x="1859030" y="1925151"/>
          <a:ext cx="555544" cy="577363"/>
        </a:xfrm>
        <a:custGeom>
          <a:avLst/>
          <a:gdLst/>
          <a:ahLst/>
          <a:cxnLst/>
          <a:rect l="0" t="0" r="0" b="0"/>
          <a:pathLst>
            <a:path>
              <a:moveTo>
                <a:pt x="0" y="0"/>
              </a:moveTo>
              <a:lnTo>
                <a:pt x="555544" y="57736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3DB660-26BF-4E12-A0D0-69F0A93529AF}">
      <dsp:nvSpPr>
        <dsp:cNvPr id="0" name=""/>
        <dsp:cNvSpPr/>
      </dsp:nvSpPr>
      <dsp:spPr>
        <a:xfrm>
          <a:off x="1304600" y="1879431"/>
          <a:ext cx="554429" cy="91440"/>
        </a:xfrm>
        <a:custGeom>
          <a:avLst/>
          <a:gdLst/>
          <a:ahLst/>
          <a:cxnLst/>
          <a:rect l="0" t="0" r="0" b="0"/>
          <a:pathLst>
            <a:path>
              <a:moveTo>
                <a:pt x="554429" y="45720"/>
              </a:moveTo>
              <a:lnTo>
                <a:pt x="40560" y="45720"/>
              </a:lnTo>
              <a:lnTo>
                <a:pt x="40560" y="100029"/>
              </a:lnTo>
              <a:lnTo>
                <a:pt x="0" y="10002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435B5F-4C61-4C87-800D-AA5FA5050A53}">
      <dsp:nvSpPr>
        <dsp:cNvPr id="0" name=""/>
        <dsp:cNvSpPr/>
      </dsp:nvSpPr>
      <dsp:spPr>
        <a:xfrm>
          <a:off x="2946115" y="1925151"/>
          <a:ext cx="827018" cy="106217"/>
        </a:xfrm>
        <a:custGeom>
          <a:avLst/>
          <a:gdLst/>
          <a:ahLst/>
          <a:cxnLst/>
          <a:rect l="0" t="0" r="0" b="0"/>
          <a:pathLst>
            <a:path>
              <a:moveTo>
                <a:pt x="827018" y="106217"/>
              </a:moveTo>
              <a:lnTo>
                <a:pt x="40560" y="106217"/>
              </a:lnTo>
              <a:lnTo>
                <a:pt x="40560" y="0"/>
              </a:lnTo>
              <a:lnTo>
                <a:pt x="0"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9DFA14-6F96-47B4-A544-4E0262B27E97}">
      <dsp:nvSpPr>
        <dsp:cNvPr id="0" name=""/>
        <dsp:cNvSpPr/>
      </dsp:nvSpPr>
      <dsp:spPr>
        <a:xfrm>
          <a:off x="4857079" y="1985649"/>
          <a:ext cx="283984" cy="91440"/>
        </a:xfrm>
        <a:custGeom>
          <a:avLst/>
          <a:gdLst/>
          <a:ahLst/>
          <a:cxnLst/>
          <a:rect l="0" t="0" r="0" b="0"/>
          <a:pathLst>
            <a:path>
              <a:moveTo>
                <a:pt x="283984" y="45720"/>
              </a:moveTo>
              <a:lnTo>
                <a:pt x="0"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139643-ED58-483F-9BFE-E84AD7EFA763}">
      <dsp:nvSpPr>
        <dsp:cNvPr id="0" name=""/>
        <dsp:cNvSpPr/>
      </dsp:nvSpPr>
      <dsp:spPr>
        <a:xfrm>
          <a:off x="6225010" y="1637984"/>
          <a:ext cx="426501" cy="393384"/>
        </a:xfrm>
        <a:custGeom>
          <a:avLst/>
          <a:gdLst/>
          <a:ahLst/>
          <a:cxnLst/>
          <a:rect l="0" t="0" r="0" b="0"/>
          <a:pathLst>
            <a:path>
              <a:moveTo>
                <a:pt x="426501" y="0"/>
              </a:moveTo>
              <a:lnTo>
                <a:pt x="40560" y="0"/>
              </a:lnTo>
              <a:lnTo>
                <a:pt x="40560" y="393384"/>
              </a:lnTo>
              <a:lnTo>
                <a:pt x="0" y="39338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5EA2F1-F667-4271-8587-29E158EA7FBF}">
      <dsp:nvSpPr>
        <dsp:cNvPr id="0" name=""/>
        <dsp:cNvSpPr/>
      </dsp:nvSpPr>
      <dsp:spPr>
        <a:xfrm>
          <a:off x="4857079" y="1227311"/>
          <a:ext cx="283984" cy="91440"/>
        </a:xfrm>
        <a:custGeom>
          <a:avLst/>
          <a:gdLst/>
          <a:ahLst/>
          <a:cxnLst/>
          <a:rect l="0" t="0" r="0" b="0"/>
          <a:pathLst>
            <a:path>
              <a:moveTo>
                <a:pt x="283984" y="45720"/>
              </a:moveTo>
              <a:lnTo>
                <a:pt x="0"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D073D9-D646-4737-A456-97E95D6A6E1E}">
      <dsp:nvSpPr>
        <dsp:cNvPr id="0" name=""/>
        <dsp:cNvSpPr/>
      </dsp:nvSpPr>
      <dsp:spPr>
        <a:xfrm>
          <a:off x="6225010" y="1273031"/>
          <a:ext cx="426501" cy="364953"/>
        </a:xfrm>
        <a:custGeom>
          <a:avLst/>
          <a:gdLst/>
          <a:ahLst/>
          <a:cxnLst/>
          <a:rect l="0" t="0" r="0" b="0"/>
          <a:pathLst>
            <a:path>
              <a:moveTo>
                <a:pt x="426501" y="364953"/>
              </a:moveTo>
              <a:lnTo>
                <a:pt x="40560" y="364953"/>
              </a:lnTo>
              <a:lnTo>
                <a:pt x="40560" y="0"/>
              </a:lnTo>
              <a:lnTo>
                <a:pt x="0"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E80F29-EAE6-4499-BF50-381E63FD44FC}">
      <dsp:nvSpPr>
        <dsp:cNvPr id="0" name=""/>
        <dsp:cNvSpPr/>
      </dsp:nvSpPr>
      <dsp:spPr>
        <a:xfrm>
          <a:off x="7735457" y="1592264"/>
          <a:ext cx="227216" cy="91440"/>
        </a:xfrm>
        <a:custGeom>
          <a:avLst/>
          <a:gdLst/>
          <a:ahLst/>
          <a:cxnLst/>
          <a:rect l="0" t="0" r="0" b="0"/>
          <a:pathLst>
            <a:path>
              <a:moveTo>
                <a:pt x="227216" y="46294"/>
              </a:moveTo>
              <a:lnTo>
                <a:pt x="40560" y="46294"/>
              </a:lnTo>
              <a:lnTo>
                <a:pt x="40560" y="45720"/>
              </a:lnTo>
              <a:lnTo>
                <a:pt x="0"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695019-5598-4849-A391-A17924308883}">
      <dsp:nvSpPr>
        <dsp:cNvPr id="0" name=""/>
        <dsp:cNvSpPr/>
      </dsp:nvSpPr>
      <dsp:spPr>
        <a:xfrm>
          <a:off x="9046620" y="1638558"/>
          <a:ext cx="122084" cy="433820"/>
        </a:xfrm>
        <a:custGeom>
          <a:avLst/>
          <a:gdLst/>
          <a:ahLst/>
          <a:cxnLst/>
          <a:rect l="0" t="0" r="0" b="0"/>
          <a:pathLst>
            <a:path>
              <a:moveTo>
                <a:pt x="122084" y="433820"/>
              </a:moveTo>
              <a:lnTo>
                <a:pt x="40560" y="433820"/>
              </a:lnTo>
              <a:lnTo>
                <a:pt x="40560" y="0"/>
              </a:lnTo>
              <a:lnTo>
                <a:pt x="0"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BC15C9-9AAC-4B69-9461-9BB042221807}">
      <dsp:nvSpPr>
        <dsp:cNvPr id="0" name=""/>
        <dsp:cNvSpPr/>
      </dsp:nvSpPr>
      <dsp:spPr>
        <a:xfrm>
          <a:off x="10252650" y="2026659"/>
          <a:ext cx="122084" cy="91440"/>
        </a:xfrm>
        <a:custGeom>
          <a:avLst/>
          <a:gdLst/>
          <a:ahLst/>
          <a:cxnLst/>
          <a:rect l="0" t="0" r="0" b="0"/>
          <a:pathLst>
            <a:path>
              <a:moveTo>
                <a:pt x="122084" y="45720"/>
              </a:moveTo>
              <a:lnTo>
                <a:pt x="0"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D1DA61-AF7F-4AFB-B31F-14BB3C179843}">
      <dsp:nvSpPr>
        <dsp:cNvPr id="0" name=""/>
        <dsp:cNvSpPr/>
      </dsp:nvSpPr>
      <dsp:spPr>
        <a:xfrm>
          <a:off x="10374734" y="1751900"/>
          <a:ext cx="1083946" cy="64095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he-IL" sz="1400" b="0" kern="1200" dirty="0">
              <a:latin typeface="+mn-lt"/>
              <a:cs typeface="Gisha" panose="020B0502040204020203" pitchFamily="34" charset="-79"/>
            </a:rPr>
            <a:t>קבלת חשבוניות במח' רכש</a:t>
          </a:r>
          <a:endParaRPr lang="he-IL" sz="1400" b="0" kern="1200" dirty="0">
            <a:latin typeface="+mn-lt"/>
          </a:endParaRPr>
        </a:p>
      </dsp:txBody>
      <dsp:txXfrm>
        <a:off x="10374734" y="1751900"/>
        <a:ext cx="1083946" cy="640958"/>
      </dsp:txXfrm>
    </dsp:sp>
    <dsp:sp modelId="{33C7FDCD-8990-4514-B4AB-488E9E445F45}">
      <dsp:nvSpPr>
        <dsp:cNvPr id="0" name=""/>
        <dsp:cNvSpPr/>
      </dsp:nvSpPr>
      <dsp:spPr>
        <a:xfrm>
          <a:off x="9168704" y="1751900"/>
          <a:ext cx="1083946" cy="64095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he-IL" sz="1400" b="0" kern="1200" dirty="0">
              <a:latin typeface="+mn-lt"/>
              <a:cs typeface="Gisha" panose="020B0502040204020203" pitchFamily="34" charset="-79"/>
            </a:rPr>
            <a:t>בדיקה ידנית של נתוני </a:t>
          </a:r>
          <a:r>
            <a:rPr lang="he-IL" sz="1400" b="0" kern="1200" dirty="0" err="1">
              <a:latin typeface="+mn-lt"/>
              <a:cs typeface="Gisha" panose="020B0502040204020203" pitchFamily="34" charset="-79"/>
            </a:rPr>
            <a:t>הח</a:t>
          </a:r>
          <a:r>
            <a:rPr lang="he-IL" sz="1400" b="0" kern="1200" dirty="0">
              <a:latin typeface="+mn-lt"/>
              <a:cs typeface="Gisha" panose="020B0502040204020203" pitchFamily="34" charset="-79"/>
            </a:rPr>
            <a:t>-ן</a:t>
          </a:r>
          <a:endParaRPr lang="he-IL" sz="1400" b="0" kern="1200" dirty="0">
            <a:latin typeface="+mn-lt"/>
          </a:endParaRPr>
        </a:p>
      </dsp:txBody>
      <dsp:txXfrm>
        <a:off x="9168704" y="1751900"/>
        <a:ext cx="1083946" cy="640958"/>
      </dsp:txXfrm>
    </dsp:sp>
    <dsp:sp modelId="{FDFB04E4-14A7-4F81-B0A2-EF8EF43258EB}">
      <dsp:nvSpPr>
        <dsp:cNvPr id="0" name=""/>
        <dsp:cNvSpPr/>
      </dsp:nvSpPr>
      <dsp:spPr>
        <a:xfrm>
          <a:off x="7962674" y="1318079"/>
          <a:ext cx="1083946" cy="640958"/>
        </a:xfrm>
        <a:prstGeom prst="rect">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he-IL" sz="1400" b="0" kern="1200" dirty="0">
              <a:solidFill>
                <a:schemeClr val="bg1"/>
              </a:solidFill>
            </a:rPr>
            <a:t>נתוני ח-ן תקינים</a:t>
          </a:r>
          <a:endParaRPr lang="he-IL" sz="1400" b="0" kern="1200" dirty="0"/>
        </a:p>
      </dsp:txBody>
      <dsp:txXfrm>
        <a:off x="7962674" y="1318079"/>
        <a:ext cx="1083946" cy="640958"/>
      </dsp:txXfrm>
    </dsp:sp>
    <dsp:sp modelId="{C8E6B108-D1C3-4BC3-9D25-D170669C9D28}">
      <dsp:nvSpPr>
        <dsp:cNvPr id="0" name=""/>
        <dsp:cNvSpPr/>
      </dsp:nvSpPr>
      <dsp:spPr>
        <a:xfrm>
          <a:off x="6651511" y="1317505"/>
          <a:ext cx="1083946" cy="64095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he-IL" sz="1400" kern="1200" dirty="0"/>
            <a:t>בדיקת ק.ט. ידנית</a:t>
          </a:r>
        </a:p>
      </dsp:txBody>
      <dsp:txXfrm>
        <a:off x="6651511" y="1317505"/>
        <a:ext cx="1083946" cy="640958"/>
      </dsp:txXfrm>
    </dsp:sp>
    <dsp:sp modelId="{76E2DA0A-EB64-4F90-95EC-BBD3934488CD}">
      <dsp:nvSpPr>
        <dsp:cNvPr id="0" name=""/>
        <dsp:cNvSpPr/>
      </dsp:nvSpPr>
      <dsp:spPr>
        <a:xfrm>
          <a:off x="5141064" y="952552"/>
          <a:ext cx="1083946" cy="64095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he-IL" sz="1400" kern="1200" dirty="0"/>
            <a:t>יש</a:t>
          </a:r>
        </a:p>
      </dsp:txBody>
      <dsp:txXfrm>
        <a:off x="5141064" y="952552"/>
        <a:ext cx="1083946" cy="640958"/>
      </dsp:txXfrm>
    </dsp:sp>
    <dsp:sp modelId="{A117D241-E6B8-4841-92BC-3B8678ACF936}">
      <dsp:nvSpPr>
        <dsp:cNvPr id="0" name=""/>
        <dsp:cNvSpPr/>
      </dsp:nvSpPr>
      <dsp:spPr>
        <a:xfrm>
          <a:off x="3773133" y="952552"/>
          <a:ext cx="1083946" cy="64095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he-IL" sz="1400" kern="1200" dirty="0"/>
            <a:t>חשבונית מוקלדת ידנית</a:t>
          </a:r>
        </a:p>
      </dsp:txBody>
      <dsp:txXfrm>
        <a:off x="3773133" y="952552"/>
        <a:ext cx="1083946" cy="640958"/>
      </dsp:txXfrm>
    </dsp:sp>
    <dsp:sp modelId="{E2952403-3FB0-45F6-8B70-CCC49BDC4F84}">
      <dsp:nvSpPr>
        <dsp:cNvPr id="0" name=""/>
        <dsp:cNvSpPr/>
      </dsp:nvSpPr>
      <dsp:spPr>
        <a:xfrm>
          <a:off x="5141064" y="1710890"/>
          <a:ext cx="1083946" cy="64095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he-IL" sz="1400" kern="1200" dirty="0"/>
            <a:t>אין</a:t>
          </a:r>
        </a:p>
      </dsp:txBody>
      <dsp:txXfrm>
        <a:off x="5141064" y="1710890"/>
        <a:ext cx="1083946" cy="640958"/>
      </dsp:txXfrm>
    </dsp:sp>
    <dsp:sp modelId="{6AEF2CC3-2DD3-4228-B0C0-8866BF373513}">
      <dsp:nvSpPr>
        <dsp:cNvPr id="0" name=""/>
        <dsp:cNvSpPr/>
      </dsp:nvSpPr>
      <dsp:spPr>
        <a:xfrm>
          <a:off x="3773133" y="1710890"/>
          <a:ext cx="1083946" cy="64095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he-IL" sz="1400" kern="1200" dirty="0"/>
            <a:t>שליחת מייל למזמין לביצוע ק.ט</a:t>
          </a:r>
        </a:p>
      </dsp:txBody>
      <dsp:txXfrm>
        <a:off x="3773133" y="1710890"/>
        <a:ext cx="1083946" cy="640958"/>
      </dsp:txXfrm>
    </dsp:sp>
    <dsp:sp modelId="{2A27216D-6FA6-46B2-8AF3-1F81DFB9E7FA}">
      <dsp:nvSpPr>
        <dsp:cNvPr id="0" name=""/>
        <dsp:cNvSpPr/>
      </dsp:nvSpPr>
      <dsp:spPr>
        <a:xfrm>
          <a:off x="1859030" y="1604672"/>
          <a:ext cx="1087085" cy="64095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he-IL" sz="1400" kern="1200" dirty="0"/>
            <a:t>הוצאת תזכורת למזמין לביצוע ק.ט</a:t>
          </a:r>
        </a:p>
      </dsp:txBody>
      <dsp:txXfrm>
        <a:off x="1859030" y="1604672"/>
        <a:ext cx="1087085" cy="640958"/>
      </dsp:txXfrm>
    </dsp:sp>
    <dsp:sp modelId="{430B3ADB-3F68-4FE2-821D-EF2F1E306ACF}">
      <dsp:nvSpPr>
        <dsp:cNvPr id="0" name=""/>
        <dsp:cNvSpPr/>
      </dsp:nvSpPr>
      <dsp:spPr>
        <a:xfrm>
          <a:off x="220654" y="1658981"/>
          <a:ext cx="1083946" cy="64095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he-IL" sz="1400" kern="1200" dirty="0"/>
            <a:t>חשבונית מוקלדת ידנית</a:t>
          </a:r>
        </a:p>
      </dsp:txBody>
      <dsp:txXfrm>
        <a:off x="220654" y="1658981"/>
        <a:ext cx="1083946" cy="640958"/>
      </dsp:txXfrm>
    </dsp:sp>
    <dsp:sp modelId="{16620B2C-B66B-4E97-87FB-3D83ED397E0A}">
      <dsp:nvSpPr>
        <dsp:cNvPr id="0" name=""/>
        <dsp:cNvSpPr/>
      </dsp:nvSpPr>
      <dsp:spPr>
        <a:xfrm>
          <a:off x="1917060" y="2502514"/>
          <a:ext cx="995028" cy="58837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he-IL" sz="1400" kern="1200" dirty="0"/>
            <a:t>עיכוב בתשלום לספק</a:t>
          </a:r>
        </a:p>
      </dsp:txBody>
      <dsp:txXfrm>
        <a:off x="1917060" y="2502514"/>
        <a:ext cx="995028" cy="588378"/>
      </dsp:txXfrm>
    </dsp:sp>
    <dsp:sp modelId="{AA8BE06D-FA19-4811-A1B8-CD4C89015F78}">
      <dsp:nvSpPr>
        <dsp:cNvPr id="0" name=""/>
        <dsp:cNvSpPr/>
      </dsp:nvSpPr>
      <dsp:spPr>
        <a:xfrm>
          <a:off x="1907011" y="3412028"/>
          <a:ext cx="995028" cy="58837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he-IL" sz="1400" kern="1200" dirty="0"/>
            <a:t>עבודה כפולה של בקרית הרכש</a:t>
          </a:r>
        </a:p>
      </dsp:txBody>
      <dsp:txXfrm>
        <a:off x="1907011" y="3412028"/>
        <a:ext cx="995028" cy="588378"/>
      </dsp:txXfrm>
    </dsp:sp>
    <dsp:sp modelId="{1C8697D3-F0E9-49EF-A223-619BA2327DDC}">
      <dsp:nvSpPr>
        <dsp:cNvPr id="0" name=""/>
        <dsp:cNvSpPr/>
      </dsp:nvSpPr>
      <dsp:spPr>
        <a:xfrm>
          <a:off x="7962662" y="2154437"/>
          <a:ext cx="1083946" cy="640958"/>
        </a:xfrm>
        <a:prstGeom prst="rect">
          <a:avLst/>
        </a:prstGeom>
        <a:solidFill>
          <a:schemeClr val="accent1">
            <a:lumMod val="7500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he-IL" sz="1400" b="0" kern="1200" dirty="0">
              <a:solidFill>
                <a:schemeClr val="bg1"/>
              </a:solidFill>
            </a:rPr>
            <a:t>נתוני ח-ן לא תקינים</a:t>
          </a:r>
          <a:endParaRPr lang="he-IL" sz="1400" b="0" kern="1200" dirty="0">
            <a:latin typeface="Gisha" panose="020B0502040204020203" pitchFamily="34" charset="-79"/>
            <a:cs typeface="Gisha" panose="020B0502040204020203" pitchFamily="34" charset="-79"/>
          </a:endParaRPr>
        </a:p>
      </dsp:txBody>
      <dsp:txXfrm>
        <a:off x="7962662" y="2154437"/>
        <a:ext cx="1083946" cy="640958"/>
      </dsp:txXfrm>
    </dsp:sp>
    <dsp:sp modelId="{1D77D4DE-22DF-450F-9864-A686D1C3B8BA}">
      <dsp:nvSpPr>
        <dsp:cNvPr id="0" name=""/>
        <dsp:cNvSpPr/>
      </dsp:nvSpPr>
      <dsp:spPr>
        <a:xfrm>
          <a:off x="7980575" y="2987327"/>
          <a:ext cx="1083946" cy="640958"/>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he-IL" sz="1400" kern="1200" dirty="0" err="1"/>
            <a:t>הח</a:t>
          </a:r>
          <a:r>
            <a:rPr lang="he-IL" sz="1400" kern="1200" dirty="0"/>
            <a:t>-ן נשלחת חזרה בדואר, לספק</a:t>
          </a:r>
        </a:p>
      </dsp:txBody>
      <dsp:txXfrm>
        <a:off x="7980575" y="2987327"/>
        <a:ext cx="1083946" cy="640958"/>
      </dsp:txXfrm>
    </dsp:sp>
    <dsp:sp modelId="{188617A3-B190-4ED8-B56B-2CF2473F8EA1}">
      <dsp:nvSpPr>
        <dsp:cNvPr id="0" name=""/>
        <dsp:cNvSpPr/>
      </dsp:nvSpPr>
      <dsp:spPr>
        <a:xfrm>
          <a:off x="8005936" y="3767551"/>
          <a:ext cx="1083946" cy="640958"/>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1">
            <a:lnSpc>
              <a:spcPct val="90000"/>
            </a:lnSpc>
            <a:spcBef>
              <a:spcPct val="0"/>
            </a:spcBef>
            <a:spcAft>
              <a:spcPct val="35000"/>
            </a:spcAft>
            <a:buNone/>
          </a:pPr>
          <a:r>
            <a:rPr lang="he-IL" sz="1400" kern="1200" dirty="0"/>
            <a:t>עיכוב בתשלום לספק</a:t>
          </a:r>
        </a:p>
      </dsp:txBody>
      <dsp:txXfrm>
        <a:off x="8005936" y="3767551"/>
        <a:ext cx="1083946" cy="64095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0F06E-A78C-4337-AE65-5B97F8EF0705}">
      <dsp:nvSpPr>
        <dsp:cNvPr id="0" name=""/>
        <dsp:cNvSpPr/>
      </dsp:nvSpPr>
      <dsp:spPr>
        <a:xfrm>
          <a:off x="10346804" y="2378223"/>
          <a:ext cx="1231244" cy="6156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kern="1200" dirty="0"/>
            <a:t>הספק משדר ח-ן לפורטל</a:t>
          </a:r>
        </a:p>
      </dsp:txBody>
      <dsp:txXfrm>
        <a:off x="10364835" y="2396254"/>
        <a:ext cx="1195182" cy="579560"/>
      </dsp:txXfrm>
    </dsp:sp>
    <dsp:sp modelId="{9039138B-5983-45E4-9D10-30FF9C08ACD1}">
      <dsp:nvSpPr>
        <dsp:cNvPr id="0" name=""/>
        <dsp:cNvSpPr/>
      </dsp:nvSpPr>
      <dsp:spPr>
        <a:xfrm rot="10800000">
          <a:off x="9854306" y="2674993"/>
          <a:ext cx="492497" cy="22082"/>
        </a:xfrm>
        <a:custGeom>
          <a:avLst/>
          <a:gdLst/>
          <a:ahLst/>
          <a:cxnLst/>
          <a:rect l="0" t="0" r="0" b="0"/>
          <a:pathLst>
            <a:path>
              <a:moveTo>
                <a:pt x="0" y="11041"/>
              </a:moveTo>
              <a:lnTo>
                <a:pt x="492497" y="110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he-IL" sz="500" kern="1200"/>
        </a:p>
      </dsp:txBody>
      <dsp:txXfrm rot="10800000">
        <a:off x="10088243" y="2673722"/>
        <a:ext cx="24624" cy="24624"/>
      </dsp:txXfrm>
    </dsp:sp>
    <dsp:sp modelId="{44FF0A33-0815-4D0D-85AF-E16F1D495A72}">
      <dsp:nvSpPr>
        <dsp:cNvPr id="0" name=""/>
        <dsp:cNvSpPr/>
      </dsp:nvSpPr>
      <dsp:spPr>
        <a:xfrm>
          <a:off x="8623062" y="2378223"/>
          <a:ext cx="1231244" cy="6156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kern="1200" dirty="0"/>
            <a:t>תהליך </a:t>
          </a:r>
          <a:r>
            <a:rPr lang="he-IL" sz="1200" kern="1200" dirty="0" err="1"/>
            <a:t>אוט</a:t>
          </a:r>
          <a:r>
            <a:rPr lang="he-IL" sz="1200" kern="1200" dirty="0"/>
            <a:t>' לבדיקת </a:t>
          </a:r>
          <a:r>
            <a:rPr lang="he-IL" sz="1200" kern="1200" dirty="0" err="1"/>
            <a:t>הח</a:t>
          </a:r>
          <a:r>
            <a:rPr lang="he-IL" sz="1200" kern="1200" dirty="0"/>
            <a:t>-ן</a:t>
          </a:r>
        </a:p>
      </dsp:txBody>
      <dsp:txXfrm>
        <a:off x="8641093" y="2396254"/>
        <a:ext cx="1195182" cy="579560"/>
      </dsp:txXfrm>
    </dsp:sp>
    <dsp:sp modelId="{7669C298-0B14-4EE0-A21D-C278A8601834}">
      <dsp:nvSpPr>
        <dsp:cNvPr id="0" name=""/>
        <dsp:cNvSpPr/>
      </dsp:nvSpPr>
      <dsp:spPr>
        <a:xfrm rot="12942401">
          <a:off x="8073556" y="2498002"/>
          <a:ext cx="606512" cy="22082"/>
        </a:xfrm>
        <a:custGeom>
          <a:avLst/>
          <a:gdLst/>
          <a:ahLst/>
          <a:cxnLst/>
          <a:rect l="0" t="0" r="0" b="0"/>
          <a:pathLst>
            <a:path>
              <a:moveTo>
                <a:pt x="0" y="11041"/>
              </a:moveTo>
              <a:lnTo>
                <a:pt x="606512" y="110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he-IL" sz="500" kern="1200"/>
        </a:p>
      </dsp:txBody>
      <dsp:txXfrm rot="10800000">
        <a:off x="8361650" y="2493880"/>
        <a:ext cx="30325" cy="30325"/>
      </dsp:txXfrm>
    </dsp:sp>
    <dsp:sp modelId="{DC074D10-6AF2-4319-9831-F6142FF333F1}">
      <dsp:nvSpPr>
        <dsp:cNvPr id="0" name=""/>
        <dsp:cNvSpPr/>
      </dsp:nvSpPr>
      <dsp:spPr>
        <a:xfrm>
          <a:off x="6899320" y="2024240"/>
          <a:ext cx="1231244" cy="615622"/>
        </a:xfrm>
        <a:prstGeom prst="roundRect">
          <a:avLst>
            <a:gd name="adj" fmla="val 10000"/>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kern="1200" dirty="0">
              <a:solidFill>
                <a:schemeClr val="tx1"/>
              </a:solidFill>
              <a:latin typeface="+mn-lt"/>
            </a:rPr>
            <a:t>נתוני ח-ן תקינים</a:t>
          </a:r>
        </a:p>
      </dsp:txBody>
      <dsp:txXfrm>
        <a:off x="6917351" y="2042271"/>
        <a:ext cx="1195182" cy="579560"/>
      </dsp:txXfrm>
    </dsp:sp>
    <dsp:sp modelId="{68CA6B0D-B368-4036-A53F-B2C8B780351E}">
      <dsp:nvSpPr>
        <dsp:cNvPr id="0" name=""/>
        <dsp:cNvSpPr/>
      </dsp:nvSpPr>
      <dsp:spPr>
        <a:xfrm rot="12942401">
          <a:off x="6349814" y="2144019"/>
          <a:ext cx="606512" cy="22082"/>
        </a:xfrm>
        <a:custGeom>
          <a:avLst/>
          <a:gdLst/>
          <a:ahLst/>
          <a:cxnLst/>
          <a:rect l="0" t="0" r="0" b="0"/>
          <a:pathLst>
            <a:path>
              <a:moveTo>
                <a:pt x="0" y="11041"/>
              </a:moveTo>
              <a:lnTo>
                <a:pt x="606512" y="110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he-IL" sz="500" kern="1200"/>
        </a:p>
      </dsp:txBody>
      <dsp:txXfrm rot="10800000">
        <a:off x="6637908" y="2139897"/>
        <a:ext cx="30325" cy="30325"/>
      </dsp:txXfrm>
    </dsp:sp>
    <dsp:sp modelId="{E28B3EC6-4C69-4002-8445-EADDB201A042}">
      <dsp:nvSpPr>
        <dsp:cNvPr id="0" name=""/>
        <dsp:cNvSpPr/>
      </dsp:nvSpPr>
      <dsp:spPr>
        <a:xfrm>
          <a:off x="5175577" y="1670258"/>
          <a:ext cx="1231244" cy="615622"/>
        </a:xfrm>
        <a:prstGeom prst="roundRect">
          <a:avLst>
            <a:gd name="adj" fmla="val 10000"/>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kern="1200" dirty="0">
              <a:solidFill>
                <a:schemeClr val="tx1"/>
              </a:solidFill>
              <a:latin typeface="+mn-lt"/>
            </a:rPr>
            <a:t>יש ק.ט</a:t>
          </a:r>
        </a:p>
      </dsp:txBody>
      <dsp:txXfrm>
        <a:off x="5193608" y="1688289"/>
        <a:ext cx="1195182" cy="579560"/>
      </dsp:txXfrm>
    </dsp:sp>
    <dsp:sp modelId="{08072A88-1E90-4D47-833B-2A2F976E566D}">
      <dsp:nvSpPr>
        <dsp:cNvPr id="0" name=""/>
        <dsp:cNvSpPr/>
      </dsp:nvSpPr>
      <dsp:spPr>
        <a:xfrm rot="10779123">
          <a:off x="1231212" y="1979004"/>
          <a:ext cx="3944401" cy="22082"/>
        </a:xfrm>
        <a:custGeom>
          <a:avLst/>
          <a:gdLst/>
          <a:ahLst/>
          <a:cxnLst/>
          <a:rect l="0" t="0" r="0" b="0"/>
          <a:pathLst>
            <a:path>
              <a:moveTo>
                <a:pt x="0" y="11041"/>
              </a:moveTo>
              <a:lnTo>
                <a:pt x="3944401" y="110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rtl="1">
            <a:lnSpc>
              <a:spcPct val="90000"/>
            </a:lnSpc>
            <a:spcBef>
              <a:spcPct val="0"/>
            </a:spcBef>
            <a:spcAft>
              <a:spcPct val="35000"/>
            </a:spcAft>
            <a:buNone/>
          </a:pPr>
          <a:endParaRPr lang="he-IL" sz="1000" kern="1200"/>
        </a:p>
      </dsp:txBody>
      <dsp:txXfrm rot="10800000">
        <a:off x="3104803" y="1891436"/>
        <a:ext cx="197220" cy="197220"/>
      </dsp:txXfrm>
    </dsp:sp>
    <dsp:sp modelId="{36ADD9CB-B71C-449F-8412-4587B2FD01B8}">
      <dsp:nvSpPr>
        <dsp:cNvPr id="0" name=""/>
        <dsp:cNvSpPr/>
      </dsp:nvSpPr>
      <dsp:spPr>
        <a:xfrm>
          <a:off x="4" y="1694212"/>
          <a:ext cx="1231244" cy="6156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kern="1200" dirty="0"/>
            <a:t>ח-ן נקלטת </a:t>
          </a:r>
          <a:r>
            <a:rPr lang="he-IL" sz="1200" kern="1200" dirty="0" err="1"/>
            <a:t>אוט</a:t>
          </a:r>
          <a:r>
            <a:rPr lang="he-IL" sz="1200" kern="1200" dirty="0"/>
            <a:t>' ב </a:t>
          </a:r>
          <a:r>
            <a:rPr lang="en-US" sz="1200" kern="1200" dirty="0"/>
            <a:t>SAP</a:t>
          </a:r>
          <a:endParaRPr lang="he-IL" sz="1200" kern="1200" dirty="0"/>
        </a:p>
      </dsp:txBody>
      <dsp:txXfrm>
        <a:off x="18035" y="1712243"/>
        <a:ext cx="1195182" cy="579560"/>
      </dsp:txXfrm>
    </dsp:sp>
    <dsp:sp modelId="{45A0E5E4-5CCE-47B9-A818-6B4212EBB31E}">
      <dsp:nvSpPr>
        <dsp:cNvPr id="0" name=""/>
        <dsp:cNvSpPr/>
      </dsp:nvSpPr>
      <dsp:spPr>
        <a:xfrm rot="8657599">
          <a:off x="6349814" y="2498002"/>
          <a:ext cx="606512" cy="22082"/>
        </a:xfrm>
        <a:custGeom>
          <a:avLst/>
          <a:gdLst/>
          <a:ahLst/>
          <a:cxnLst/>
          <a:rect l="0" t="0" r="0" b="0"/>
          <a:pathLst>
            <a:path>
              <a:moveTo>
                <a:pt x="0" y="11041"/>
              </a:moveTo>
              <a:lnTo>
                <a:pt x="606512" y="110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he-IL" sz="500" kern="1200"/>
        </a:p>
      </dsp:txBody>
      <dsp:txXfrm rot="10800000">
        <a:off x="6637908" y="2493880"/>
        <a:ext cx="30325" cy="30325"/>
      </dsp:txXfrm>
    </dsp:sp>
    <dsp:sp modelId="{EFB2BD26-0069-48A8-B930-9FD2D8A34FCA}">
      <dsp:nvSpPr>
        <dsp:cNvPr id="0" name=""/>
        <dsp:cNvSpPr/>
      </dsp:nvSpPr>
      <dsp:spPr>
        <a:xfrm>
          <a:off x="5175577" y="2378223"/>
          <a:ext cx="1231244" cy="615622"/>
        </a:xfrm>
        <a:prstGeom prst="roundRect">
          <a:avLst>
            <a:gd name="adj" fmla="val 1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kern="1200" dirty="0">
              <a:latin typeface="+mn-lt"/>
            </a:rPr>
            <a:t>אין ק.ט</a:t>
          </a:r>
        </a:p>
      </dsp:txBody>
      <dsp:txXfrm>
        <a:off x="5193608" y="2396254"/>
        <a:ext cx="1195182" cy="579560"/>
      </dsp:txXfrm>
    </dsp:sp>
    <dsp:sp modelId="{1CF17B52-DAA9-4F98-9CA1-6084A8E3AEDB}">
      <dsp:nvSpPr>
        <dsp:cNvPr id="0" name=""/>
        <dsp:cNvSpPr/>
      </dsp:nvSpPr>
      <dsp:spPr>
        <a:xfrm rot="10800000">
          <a:off x="4683079" y="2674993"/>
          <a:ext cx="492497" cy="22082"/>
        </a:xfrm>
        <a:custGeom>
          <a:avLst/>
          <a:gdLst/>
          <a:ahLst/>
          <a:cxnLst/>
          <a:rect l="0" t="0" r="0" b="0"/>
          <a:pathLst>
            <a:path>
              <a:moveTo>
                <a:pt x="0" y="11041"/>
              </a:moveTo>
              <a:lnTo>
                <a:pt x="492497" y="110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he-IL" sz="500" kern="1200"/>
        </a:p>
      </dsp:txBody>
      <dsp:txXfrm rot="10800000">
        <a:off x="4917016" y="2673722"/>
        <a:ext cx="24624" cy="24624"/>
      </dsp:txXfrm>
    </dsp:sp>
    <dsp:sp modelId="{499A7C3C-F249-4FD2-ABC0-01864A3F72BA}">
      <dsp:nvSpPr>
        <dsp:cNvPr id="0" name=""/>
        <dsp:cNvSpPr/>
      </dsp:nvSpPr>
      <dsp:spPr>
        <a:xfrm>
          <a:off x="3451835" y="2378223"/>
          <a:ext cx="1231244" cy="615622"/>
        </a:xfrm>
        <a:prstGeom prst="roundRect">
          <a:avLst>
            <a:gd name="adj" fmla="val 1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b="0" kern="1200" dirty="0" err="1">
              <a:latin typeface="+mn-lt"/>
            </a:rPr>
            <a:t>הח</a:t>
          </a:r>
          <a:r>
            <a:rPr lang="he-IL" sz="1200" b="0" kern="1200" dirty="0">
              <a:latin typeface="+mn-lt"/>
            </a:rPr>
            <a:t>-ן עוברת לסטטוס ממתינה</a:t>
          </a:r>
        </a:p>
      </dsp:txBody>
      <dsp:txXfrm>
        <a:off x="3469866" y="2396254"/>
        <a:ext cx="1195182" cy="579560"/>
      </dsp:txXfrm>
    </dsp:sp>
    <dsp:sp modelId="{64AF53F1-40F1-4791-AE9D-C34FEE41A339}">
      <dsp:nvSpPr>
        <dsp:cNvPr id="0" name=""/>
        <dsp:cNvSpPr/>
      </dsp:nvSpPr>
      <dsp:spPr>
        <a:xfrm rot="10800000">
          <a:off x="2959337" y="2674993"/>
          <a:ext cx="492497" cy="22082"/>
        </a:xfrm>
        <a:custGeom>
          <a:avLst/>
          <a:gdLst/>
          <a:ahLst/>
          <a:cxnLst/>
          <a:rect l="0" t="0" r="0" b="0"/>
          <a:pathLst>
            <a:path>
              <a:moveTo>
                <a:pt x="0" y="11041"/>
              </a:moveTo>
              <a:lnTo>
                <a:pt x="492497" y="110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he-IL" sz="500" kern="1200"/>
        </a:p>
      </dsp:txBody>
      <dsp:txXfrm rot="10800000">
        <a:off x="3193274" y="2673722"/>
        <a:ext cx="24624" cy="24624"/>
      </dsp:txXfrm>
    </dsp:sp>
    <dsp:sp modelId="{943F9EBF-7F90-4730-8EC5-7A873F827DEF}">
      <dsp:nvSpPr>
        <dsp:cNvPr id="0" name=""/>
        <dsp:cNvSpPr/>
      </dsp:nvSpPr>
      <dsp:spPr>
        <a:xfrm>
          <a:off x="1728093" y="2378223"/>
          <a:ext cx="1231244" cy="615622"/>
        </a:xfrm>
        <a:prstGeom prst="roundRect">
          <a:avLst>
            <a:gd name="adj" fmla="val 1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b="0" kern="1200" dirty="0">
              <a:latin typeface="+mn-lt"/>
            </a:rPr>
            <a:t>המערכת שולחת מייל למזמין לביצוע ק.ט.</a:t>
          </a:r>
        </a:p>
      </dsp:txBody>
      <dsp:txXfrm>
        <a:off x="1746124" y="2396254"/>
        <a:ext cx="1195182" cy="579560"/>
      </dsp:txXfrm>
    </dsp:sp>
    <dsp:sp modelId="{70E9B6EB-FB6A-44FA-AC0F-8672748D64D5}">
      <dsp:nvSpPr>
        <dsp:cNvPr id="0" name=""/>
        <dsp:cNvSpPr/>
      </dsp:nvSpPr>
      <dsp:spPr>
        <a:xfrm rot="13994032">
          <a:off x="1064631" y="2342511"/>
          <a:ext cx="830079" cy="22082"/>
        </a:xfrm>
        <a:custGeom>
          <a:avLst/>
          <a:gdLst/>
          <a:ahLst/>
          <a:cxnLst/>
          <a:rect l="0" t="0" r="0" b="0"/>
          <a:pathLst>
            <a:path>
              <a:moveTo>
                <a:pt x="0" y="11041"/>
              </a:moveTo>
              <a:lnTo>
                <a:pt x="830079" y="110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he-IL" sz="500" kern="1200"/>
        </a:p>
      </dsp:txBody>
      <dsp:txXfrm rot="10800000">
        <a:off x="1458919" y="2332800"/>
        <a:ext cx="41503" cy="41503"/>
      </dsp:txXfrm>
    </dsp:sp>
    <dsp:sp modelId="{2A40B2BE-6E4F-4D1C-9080-2EAB19001038}">
      <dsp:nvSpPr>
        <dsp:cNvPr id="0" name=""/>
        <dsp:cNvSpPr/>
      </dsp:nvSpPr>
      <dsp:spPr>
        <a:xfrm>
          <a:off x="4" y="1713259"/>
          <a:ext cx="1231244" cy="615622"/>
        </a:xfrm>
        <a:prstGeom prst="roundRect">
          <a:avLst>
            <a:gd name="adj" fmla="val 10000"/>
          </a:avLst>
        </a:prstGeom>
        <a:solidFill>
          <a:schemeClr val="bg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kern="1200" dirty="0"/>
            <a:t>יש התאמה </a:t>
          </a:r>
          <a:r>
            <a:rPr lang="he-IL" sz="1200" kern="1200" dirty="0" err="1"/>
            <a:t>וח</a:t>
          </a:r>
          <a:r>
            <a:rPr lang="he-IL" sz="1200" kern="1200" dirty="0"/>
            <a:t>-ן נקלטת </a:t>
          </a:r>
          <a:r>
            <a:rPr lang="he-IL" sz="1200" kern="1200" dirty="0" err="1"/>
            <a:t>אוט</a:t>
          </a:r>
          <a:r>
            <a:rPr lang="he-IL" sz="1200" kern="1200" dirty="0"/>
            <a:t>' ב </a:t>
          </a:r>
          <a:r>
            <a:rPr lang="en-US" sz="1200" kern="1200" dirty="0"/>
            <a:t>SAP</a:t>
          </a:r>
          <a:endParaRPr lang="he-IL" sz="1200" kern="1200" dirty="0"/>
        </a:p>
      </dsp:txBody>
      <dsp:txXfrm>
        <a:off x="18035" y="1731290"/>
        <a:ext cx="1195182" cy="579560"/>
      </dsp:txXfrm>
    </dsp:sp>
    <dsp:sp modelId="{EA40D782-A713-4A7C-B530-0D03D28E49FD}">
      <dsp:nvSpPr>
        <dsp:cNvPr id="0" name=""/>
        <dsp:cNvSpPr/>
      </dsp:nvSpPr>
      <dsp:spPr>
        <a:xfrm rot="8331865">
          <a:off x="1154887" y="2890079"/>
          <a:ext cx="653912" cy="22082"/>
        </a:xfrm>
        <a:custGeom>
          <a:avLst/>
          <a:gdLst/>
          <a:ahLst/>
          <a:cxnLst/>
          <a:rect l="0" t="0" r="0" b="0"/>
          <a:pathLst>
            <a:path>
              <a:moveTo>
                <a:pt x="0" y="11041"/>
              </a:moveTo>
              <a:lnTo>
                <a:pt x="653912" y="110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he-IL" sz="500" kern="1200"/>
        </a:p>
      </dsp:txBody>
      <dsp:txXfrm rot="10800000">
        <a:off x="1465496" y="2884773"/>
        <a:ext cx="32695" cy="32695"/>
      </dsp:txXfrm>
    </dsp:sp>
    <dsp:sp modelId="{DA988C13-F93A-432E-BAB4-0C57F01E9C62}">
      <dsp:nvSpPr>
        <dsp:cNvPr id="0" name=""/>
        <dsp:cNvSpPr/>
      </dsp:nvSpPr>
      <dsp:spPr>
        <a:xfrm>
          <a:off x="4350" y="2808395"/>
          <a:ext cx="1231244" cy="615622"/>
        </a:xfrm>
        <a:prstGeom prst="roundRect">
          <a:avLst>
            <a:gd name="adj" fmla="val 1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kern="1200" dirty="0"/>
            <a:t>אין התאמה </a:t>
          </a:r>
          <a:r>
            <a:rPr lang="he-IL" sz="1200" kern="1200" dirty="0" err="1"/>
            <a:t>והח</a:t>
          </a:r>
          <a:r>
            <a:rPr lang="he-IL" sz="1200" kern="1200" dirty="0"/>
            <a:t>-ן נדחית והספק מבצע עדכון</a:t>
          </a:r>
        </a:p>
      </dsp:txBody>
      <dsp:txXfrm>
        <a:off x="22381" y="2826426"/>
        <a:ext cx="1195182" cy="579560"/>
      </dsp:txXfrm>
    </dsp:sp>
    <dsp:sp modelId="{EE61C571-E007-4D00-B3DC-A4B9CEF09120}">
      <dsp:nvSpPr>
        <dsp:cNvPr id="0" name=""/>
        <dsp:cNvSpPr/>
      </dsp:nvSpPr>
      <dsp:spPr>
        <a:xfrm rot="8657599">
          <a:off x="8073556" y="2851985"/>
          <a:ext cx="606512" cy="22082"/>
        </a:xfrm>
        <a:custGeom>
          <a:avLst/>
          <a:gdLst/>
          <a:ahLst/>
          <a:cxnLst/>
          <a:rect l="0" t="0" r="0" b="0"/>
          <a:pathLst>
            <a:path>
              <a:moveTo>
                <a:pt x="0" y="11041"/>
              </a:moveTo>
              <a:lnTo>
                <a:pt x="606512" y="110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he-IL" sz="500" kern="1200"/>
        </a:p>
      </dsp:txBody>
      <dsp:txXfrm rot="10800000">
        <a:off x="8361650" y="2847863"/>
        <a:ext cx="30325" cy="30325"/>
      </dsp:txXfrm>
    </dsp:sp>
    <dsp:sp modelId="{C8ADBCBD-D6C7-4AF0-9335-87BFCC5B82C5}">
      <dsp:nvSpPr>
        <dsp:cNvPr id="0" name=""/>
        <dsp:cNvSpPr/>
      </dsp:nvSpPr>
      <dsp:spPr>
        <a:xfrm>
          <a:off x="6899320" y="2732206"/>
          <a:ext cx="1231244" cy="615622"/>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1">
            <a:lnSpc>
              <a:spcPct val="90000"/>
            </a:lnSpc>
            <a:spcBef>
              <a:spcPct val="0"/>
            </a:spcBef>
            <a:spcAft>
              <a:spcPct val="35000"/>
            </a:spcAft>
            <a:buNone/>
          </a:pPr>
          <a:r>
            <a:rPr lang="he-IL" sz="1200" kern="1200" dirty="0">
              <a:latin typeface="+mn-lt"/>
            </a:rPr>
            <a:t>נתוני ח-ן לא תקינים ולכן </a:t>
          </a:r>
          <a:r>
            <a:rPr lang="he-IL" sz="1200" kern="1200" dirty="0" err="1">
              <a:latin typeface="+mn-lt"/>
            </a:rPr>
            <a:t>הח</a:t>
          </a:r>
          <a:r>
            <a:rPr lang="he-IL" sz="1200" kern="1200" dirty="0">
              <a:latin typeface="+mn-lt"/>
            </a:rPr>
            <a:t>-ן נדחית והספק מבצע תיקון</a:t>
          </a:r>
        </a:p>
      </dsp:txBody>
      <dsp:txXfrm>
        <a:off x="6917351" y="2750237"/>
        <a:ext cx="1195182" cy="5795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FCEB8B-819C-4F45-8FB0-4E277D3921A3}">
      <dsp:nvSpPr>
        <dsp:cNvPr id="0" name=""/>
        <dsp:cNvSpPr/>
      </dsp:nvSpPr>
      <dsp:spPr>
        <a:xfrm>
          <a:off x="5791200" y="2246647"/>
          <a:ext cx="4535703" cy="524792"/>
        </a:xfrm>
        <a:custGeom>
          <a:avLst/>
          <a:gdLst/>
          <a:ahLst/>
          <a:cxnLst/>
          <a:rect l="0" t="0" r="0" b="0"/>
          <a:pathLst>
            <a:path>
              <a:moveTo>
                <a:pt x="0" y="0"/>
              </a:moveTo>
              <a:lnTo>
                <a:pt x="0" y="262396"/>
              </a:lnTo>
              <a:lnTo>
                <a:pt x="4535703" y="262396"/>
              </a:lnTo>
              <a:lnTo>
                <a:pt x="4535703" y="5247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E39F09-C3DC-4D73-94E6-85149EF8A26D}">
      <dsp:nvSpPr>
        <dsp:cNvPr id="0" name=""/>
        <dsp:cNvSpPr/>
      </dsp:nvSpPr>
      <dsp:spPr>
        <a:xfrm>
          <a:off x="5791200" y="2246647"/>
          <a:ext cx="1511901" cy="524792"/>
        </a:xfrm>
        <a:custGeom>
          <a:avLst/>
          <a:gdLst/>
          <a:ahLst/>
          <a:cxnLst/>
          <a:rect l="0" t="0" r="0" b="0"/>
          <a:pathLst>
            <a:path>
              <a:moveTo>
                <a:pt x="0" y="0"/>
              </a:moveTo>
              <a:lnTo>
                <a:pt x="0" y="262396"/>
              </a:lnTo>
              <a:lnTo>
                <a:pt x="1511901" y="262396"/>
              </a:lnTo>
              <a:lnTo>
                <a:pt x="1511901" y="5247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253B67-F9E4-48AD-913F-A58DC20C472E}">
      <dsp:nvSpPr>
        <dsp:cNvPr id="0" name=""/>
        <dsp:cNvSpPr/>
      </dsp:nvSpPr>
      <dsp:spPr>
        <a:xfrm>
          <a:off x="4279298" y="2246647"/>
          <a:ext cx="1511901" cy="524792"/>
        </a:xfrm>
        <a:custGeom>
          <a:avLst/>
          <a:gdLst/>
          <a:ahLst/>
          <a:cxnLst/>
          <a:rect l="0" t="0" r="0" b="0"/>
          <a:pathLst>
            <a:path>
              <a:moveTo>
                <a:pt x="1511901" y="0"/>
              </a:moveTo>
              <a:lnTo>
                <a:pt x="1511901" y="262396"/>
              </a:lnTo>
              <a:lnTo>
                <a:pt x="0" y="262396"/>
              </a:lnTo>
              <a:lnTo>
                <a:pt x="0" y="5247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86B3C2-07AD-4C5E-864C-58EF395AFA7A}">
      <dsp:nvSpPr>
        <dsp:cNvPr id="0" name=""/>
        <dsp:cNvSpPr/>
      </dsp:nvSpPr>
      <dsp:spPr>
        <a:xfrm>
          <a:off x="1255496" y="2246647"/>
          <a:ext cx="4535703" cy="524792"/>
        </a:xfrm>
        <a:custGeom>
          <a:avLst/>
          <a:gdLst/>
          <a:ahLst/>
          <a:cxnLst/>
          <a:rect l="0" t="0" r="0" b="0"/>
          <a:pathLst>
            <a:path>
              <a:moveTo>
                <a:pt x="4535703" y="0"/>
              </a:moveTo>
              <a:lnTo>
                <a:pt x="4535703" y="262396"/>
              </a:lnTo>
              <a:lnTo>
                <a:pt x="0" y="262396"/>
              </a:lnTo>
              <a:lnTo>
                <a:pt x="0" y="5247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1B8AFF-9D50-4BAA-ABCC-331981C28810}">
      <dsp:nvSpPr>
        <dsp:cNvPr id="0" name=""/>
        <dsp:cNvSpPr/>
      </dsp:nvSpPr>
      <dsp:spPr>
        <a:xfrm>
          <a:off x="4541694" y="997142"/>
          <a:ext cx="2499010" cy="12495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he-IL" sz="4000" kern="1200" dirty="0"/>
            <a:t>אילן ממן</a:t>
          </a:r>
        </a:p>
        <a:p>
          <a:pPr marL="0" lvl="0" indent="0" algn="ctr" defTabSz="1778000" rtl="1">
            <a:lnSpc>
              <a:spcPct val="90000"/>
            </a:lnSpc>
            <a:spcBef>
              <a:spcPct val="0"/>
            </a:spcBef>
            <a:spcAft>
              <a:spcPct val="35000"/>
            </a:spcAft>
            <a:buNone/>
          </a:pPr>
          <a:r>
            <a:rPr lang="he-IL" sz="2000" kern="1200" dirty="0"/>
            <a:t>ראש מדור ציוד וקטלוג</a:t>
          </a:r>
        </a:p>
      </dsp:txBody>
      <dsp:txXfrm>
        <a:off x="4541694" y="997142"/>
        <a:ext cx="2499010" cy="1249505"/>
      </dsp:txXfrm>
    </dsp:sp>
    <dsp:sp modelId="{9E0DE24D-E42A-4BDB-BDB7-EBBF7C6755EB}">
      <dsp:nvSpPr>
        <dsp:cNvPr id="0" name=""/>
        <dsp:cNvSpPr/>
      </dsp:nvSpPr>
      <dsp:spPr>
        <a:xfrm>
          <a:off x="5991" y="2771439"/>
          <a:ext cx="2499010" cy="12495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he-IL" sz="4000" kern="1200" dirty="0"/>
            <a:t>שלי </a:t>
          </a:r>
          <a:r>
            <a:rPr lang="he-IL" sz="4000" kern="1200" dirty="0" err="1"/>
            <a:t>גנדלין</a:t>
          </a:r>
          <a:endParaRPr lang="he-IL" sz="4000" kern="1200" dirty="0"/>
        </a:p>
        <a:p>
          <a:pPr marL="0" lvl="0" indent="0" algn="ctr" defTabSz="1778000" rtl="1">
            <a:lnSpc>
              <a:spcPct val="90000"/>
            </a:lnSpc>
            <a:spcBef>
              <a:spcPct val="0"/>
            </a:spcBef>
            <a:spcAft>
              <a:spcPct val="35000"/>
            </a:spcAft>
            <a:buNone/>
          </a:pPr>
          <a:r>
            <a:rPr lang="he-IL" sz="2000" kern="1200" dirty="0"/>
            <a:t>רכזת שמשוב</a:t>
          </a:r>
        </a:p>
      </dsp:txBody>
      <dsp:txXfrm>
        <a:off x="5991" y="2771439"/>
        <a:ext cx="2499010" cy="1249505"/>
      </dsp:txXfrm>
    </dsp:sp>
    <dsp:sp modelId="{07754953-B450-4F44-9EF4-9A52219010B0}">
      <dsp:nvSpPr>
        <dsp:cNvPr id="0" name=""/>
        <dsp:cNvSpPr/>
      </dsp:nvSpPr>
      <dsp:spPr>
        <a:xfrm>
          <a:off x="3029793" y="2771439"/>
          <a:ext cx="2499010" cy="12495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he-IL" sz="4000" kern="1200" dirty="0"/>
            <a:t>אהרון שקד</a:t>
          </a:r>
        </a:p>
        <a:p>
          <a:pPr marL="0" lvl="0" indent="0" algn="ctr" defTabSz="1778000" rtl="1">
            <a:lnSpc>
              <a:spcPct val="90000"/>
            </a:lnSpc>
            <a:spcBef>
              <a:spcPct val="0"/>
            </a:spcBef>
            <a:spcAft>
              <a:spcPct val="35000"/>
            </a:spcAft>
            <a:buNone/>
          </a:pPr>
          <a:r>
            <a:rPr lang="he-IL" sz="2000" kern="1200" dirty="0"/>
            <a:t>אחראי סימון ציוד</a:t>
          </a:r>
        </a:p>
      </dsp:txBody>
      <dsp:txXfrm>
        <a:off x="3029793" y="2771439"/>
        <a:ext cx="2499010" cy="1249505"/>
      </dsp:txXfrm>
    </dsp:sp>
    <dsp:sp modelId="{91653456-F28F-4F75-99D6-384A7C8EE789}">
      <dsp:nvSpPr>
        <dsp:cNvPr id="0" name=""/>
        <dsp:cNvSpPr/>
      </dsp:nvSpPr>
      <dsp:spPr>
        <a:xfrm>
          <a:off x="6053596" y="2771439"/>
          <a:ext cx="2499010" cy="12495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he-IL" sz="4000" kern="1200" dirty="0"/>
            <a:t>דניס מיל</a:t>
          </a:r>
        </a:p>
        <a:p>
          <a:pPr marL="0" lvl="0" indent="0" algn="ctr" defTabSz="1778000" rtl="1">
            <a:lnSpc>
              <a:spcPct val="90000"/>
            </a:lnSpc>
            <a:spcBef>
              <a:spcPct val="0"/>
            </a:spcBef>
            <a:spcAft>
              <a:spcPct val="35000"/>
            </a:spcAft>
            <a:buNone/>
          </a:pPr>
          <a:r>
            <a:rPr lang="he-IL" sz="2000" kern="1200" dirty="0"/>
            <a:t>מקטלגת</a:t>
          </a:r>
        </a:p>
      </dsp:txBody>
      <dsp:txXfrm>
        <a:off x="6053596" y="2771439"/>
        <a:ext cx="2499010" cy="1249505"/>
      </dsp:txXfrm>
    </dsp:sp>
    <dsp:sp modelId="{49541D1B-F297-4EB9-A24E-DC4AACF7567A}">
      <dsp:nvSpPr>
        <dsp:cNvPr id="0" name=""/>
        <dsp:cNvSpPr/>
      </dsp:nvSpPr>
      <dsp:spPr>
        <a:xfrm>
          <a:off x="9077398" y="2771439"/>
          <a:ext cx="2499010" cy="12495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he-IL" sz="4000" kern="1200" dirty="0">
              <a:solidFill>
                <a:srgbClr val="FFFFFF"/>
              </a:solidFill>
              <a:latin typeface="Tahoma"/>
              <a:ea typeface="+mn-ea"/>
              <a:cs typeface="+mn-cs"/>
            </a:rPr>
            <a:t>דורית אלבז</a:t>
          </a:r>
        </a:p>
        <a:p>
          <a:pPr marL="0" lvl="0" indent="0" algn="ctr" defTabSz="1778000" rtl="1">
            <a:lnSpc>
              <a:spcPct val="90000"/>
            </a:lnSpc>
            <a:spcBef>
              <a:spcPct val="0"/>
            </a:spcBef>
            <a:spcAft>
              <a:spcPct val="35000"/>
            </a:spcAft>
            <a:buNone/>
          </a:pPr>
          <a:r>
            <a:rPr lang="he-IL" sz="2000" kern="1200" dirty="0"/>
            <a:t>מסוף רשום ציוד</a:t>
          </a:r>
        </a:p>
      </dsp:txBody>
      <dsp:txXfrm>
        <a:off x="9077398" y="2771439"/>
        <a:ext cx="2499010" cy="124950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2D832E-CA7C-41B0-88AD-4A188CCC9BA6}">
      <dsp:nvSpPr>
        <dsp:cNvPr id="0" name=""/>
        <dsp:cNvSpPr/>
      </dsp:nvSpPr>
      <dsp:spPr>
        <a:xfrm>
          <a:off x="6820019" y="3021061"/>
          <a:ext cx="91440" cy="562521"/>
        </a:xfrm>
        <a:custGeom>
          <a:avLst/>
          <a:gdLst/>
          <a:ahLst/>
          <a:cxnLst/>
          <a:rect l="0" t="0" r="0" b="0"/>
          <a:pathLst>
            <a:path>
              <a:moveTo>
                <a:pt x="45720" y="0"/>
              </a:moveTo>
              <a:lnTo>
                <a:pt x="45720" y="562521"/>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76035B-07FF-47C6-975E-868AA2E3F872}">
      <dsp:nvSpPr>
        <dsp:cNvPr id="0" name=""/>
        <dsp:cNvSpPr/>
      </dsp:nvSpPr>
      <dsp:spPr>
        <a:xfrm>
          <a:off x="5683746" y="1230342"/>
          <a:ext cx="1181992" cy="562521"/>
        </a:xfrm>
        <a:custGeom>
          <a:avLst/>
          <a:gdLst/>
          <a:ahLst/>
          <a:cxnLst/>
          <a:rect l="0" t="0" r="0" b="0"/>
          <a:pathLst>
            <a:path>
              <a:moveTo>
                <a:pt x="0" y="0"/>
              </a:moveTo>
              <a:lnTo>
                <a:pt x="0" y="383341"/>
              </a:lnTo>
              <a:lnTo>
                <a:pt x="1181992" y="383341"/>
              </a:lnTo>
              <a:lnTo>
                <a:pt x="1181992" y="562521"/>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775544-7BC2-4994-8213-B315948E2609}">
      <dsp:nvSpPr>
        <dsp:cNvPr id="0" name=""/>
        <dsp:cNvSpPr/>
      </dsp:nvSpPr>
      <dsp:spPr>
        <a:xfrm>
          <a:off x="4456033" y="3021061"/>
          <a:ext cx="91440" cy="562521"/>
        </a:xfrm>
        <a:custGeom>
          <a:avLst/>
          <a:gdLst/>
          <a:ahLst/>
          <a:cxnLst/>
          <a:rect l="0" t="0" r="0" b="0"/>
          <a:pathLst>
            <a:path>
              <a:moveTo>
                <a:pt x="45720" y="0"/>
              </a:moveTo>
              <a:lnTo>
                <a:pt x="45720" y="562521"/>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EC864F-3D4C-4777-935A-9B70A83BACD3}">
      <dsp:nvSpPr>
        <dsp:cNvPr id="0" name=""/>
        <dsp:cNvSpPr/>
      </dsp:nvSpPr>
      <dsp:spPr>
        <a:xfrm>
          <a:off x="4501753" y="1230342"/>
          <a:ext cx="1181992" cy="562521"/>
        </a:xfrm>
        <a:custGeom>
          <a:avLst/>
          <a:gdLst/>
          <a:ahLst/>
          <a:cxnLst/>
          <a:rect l="0" t="0" r="0" b="0"/>
          <a:pathLst>
            <a:path>
              <a:moveTo>
                <a:pt x="1181992" y="0"/>
              </a:moveTo>
              <a:lnTo>
                <a:pt x="1181992" y="383341"/>
              </a:lnTo>
              <a:lnTo>
                <a:pt x="0" y="383341"/>
              </a:lnTo>
              <a:lnTo>
                <a:pt x="0" y="562521"/>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348C02-E51A-41E3-8E7A-482BA1FC8068}">
      <dsp:nvSpPr>
        <dsp:cNvPr id="0" name=""/>
        <dsp:cNvSpPr/>
      </dsp:nvSpPr>
      <dsp:spPr>
        <a:xfrm>
          <a:off x="4716660" y="2143"/>
          <a:ext cx="1934170" cy="1228198"/>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510F4B-DCD5-4FF2-ADBB-AA1E98236172}">
      <dsp:nvSpPr>
        <dsp:cNvPr id="0" name=""/>
        <dsp:cNvSpPr/>
      </dsp:nvSpPr>
      <dsp:spPr>
        <a:xfrm>
          <a:off x="4931568" y="206306"/>
          <a:ext cx="1934170" cy="1228198"/>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he-IL" sz="3300" kern="1200" dirty="0"/>
            <a:t>ציוד</a:t>
          </a:r>
        </a:p>
      </dsp:txBody>
      <dsp:txXfrm>
        <a:off x="4967541" y="242279"/>
        <a:ext cx="1862224" cy="1156252"/>
      </dsp:txXfrm>
    </dsp:sp>
    <dsp:sp modelId="{0C770A75-9EBA-4BBD-ABEF-3D56B613B573}">
      <dsp:nvSpPr>
        <dsp:cNvPr id="0" name=""/>
        <dsp:cNvSpPr/>
      </dsp:nvSpPr>
      <dsp:spPr>
        <a:xfrm>
          <a:off x="3534667" y="1792863"/>
          <a:ext cx="1934170" cy="1228198"/>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ACA963-EA60-4A05-9E24-130031265E64}">
      <dsp:nvSpPr>
        <dsp:cNvPr id="0" name=""/>
        <dsp:cNvSpPr/>
      </dsp:nvSpPr>
      <dsp:spPr>
        <a:xfrm>
          <a:off x="3749575" y="1997025"/>
          <a:ext cx="1934170" cy="1228198"/>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he-IL" sz="3300" kern="1200" dirty="0"/>
            <a:t>תיאור</a:t>
          </a:r>
        </a:p>
      </dsp:txBody>
      <dsp:txXfrm>
        <a:off x="3785548" y="2032998"/>
        <a:ext cx="1862224" cy="1156252"/>
      </dsp:txXfrm>
    </dsp:sp>
    <dsp:sp modelId="{8DC90C17-0E03-4C8D-91FF-FE66829C1B1C}">
      <dsp:nvSpPr>
        <dsp:cNvPr id="0" name=""/>
        <dsp:cNvSpPr/>
      </dsp:nvSpPr>
      <dsp:spPr>
        <a:xfrm>
          <a:off x="3534667" y="3583582"/>
          <a:ext cx="1934170" cy="1228198"/>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F8699E-B18E-4E89-BC54-B3B56FE6A160}">
      <dsp:nvSpPr>
        <dsp:cNvPr id="0" name=""/>
        <dsp:cNvSpPr/>
      </dsp:nvSpPr>
      <dsp:spPr>
        <a:xfrm>
          <a:off x="3749575" y="3787744"/>
          <a:ext cx="1934170" cy="1228198"/>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he-IL" sz="3300" kern="1200" dirty="0"/>
            <a:t>משתמש</a:t>
          </a:r>
        </a:p>
      </dsp:txBody>
      <dsp:txXfrm>
        <a:off x="3785548" y="3823717"/>
        <a:ext cx="1862224" cy="1156252"/>
      </dsp:txXfrm>
    </dsp:sp>
    <dsp:sp modelId="{4D5340D0-C737-4A18-8391-FD1CA162D7AC}">
      <dsp:nvSpPr>
        <dsp:cNvPr id="0" name=""/>
        <dsp:cNvSpPr/>
      </dsp:nvSpPr>
      <dsp:spPr>
        <a:xfrm>
          <a:off x="5898653" y="1792863"/>
          <a:ext cx="1934170" cy="1228198"/>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DD478D-473A-4B4C-ADFD-8E8393AA076E}">
      <dsp:nvSpPr>
        <dsp:cNvPr id="0" name=""/>
        <dsp:cNvSpPr/>
      </dsp:nvSpPr>
      <dsp:spPr>
        <a:xfrm>
          <a:off x="6113561" y="1997025"/>
          <a:ext cx="1934170" cy="1228198"/>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he-IL" sz="3300" kern="1200" dirty="0"/>
            <a:t>מק"ט</a:t>
          </a:r>
        </a:p>
      </dsp:txBody>
      <dsp:txXfrm>
        <a:off x="6149534" y="2032998"/>
        <a:ext cx="1862224" cy="1156252"/>
      </dsp:txXfrm>
    </dsp:sp>
    <dsp:sp modelId="{3C7818BF-B087-470C-88E6-63DD50CE24D1}">
      <dsp:nvSpPr>
        <dsp:cNvPr id="0" name=""/>
        <dsp:cNvSpPr/>
      </dsp:nvSpPr>
      <dsp:spPr>
        <a:xfrm>
          <a:off x="5898653" y="3583582"/>
          <a:ext cx="1934170" cy="1228198"/>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6A438E-FA27-4BE1-8D78-7B7FFEA1056C}">
      <dsp:nvSpPr>
        <dsp:cNvPr id="0" name=""/>
        <dsp:cNvSpPr/>
      </dsp:nvSpPr>
      <dsp:spPr>
        <a:xfrm>
          <a:off x="6113561" y="3787744"/>
          <a:ext cx="1934170" cy="1228198"/>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he-IL" sz="3300" kern="1200" dirty="0"/>
            <a:t>עבור </a:t>
          </a:r>
          <a:r>
            <a:rPr lang="en-US" sz="3300" kern="1200" dirty="0"/>
            <a:t>SAP</a:t>
          </a:r>
          <a:endParaRPr lang="he-IL" sz="3300" kern="1200" dirty="0"/>
        </a:p>
      </dsp:txBody>
      <dsp:txXfrm>
        <a:off x="6149534" y="3823717"/>
        <a:ext cx="1862224" cy="11562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351CA-8D44-44F4-ACF5-84B7C729291F}">
      <dsp:nvSpPr>
        <dsp:cNvPr id="0" name=""/>
        <dsp:cNvSpPr/>
      </dsp:nvSpPr>
      <dsp:spPr>
        <a:xfrm>
          <a:off x="5104304" y="849391"/>
          <a:ext cx="1820790" cy="1092474"/>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he-IL" sz="2400" kern="1200" dirty="0"/>
            <a:t>הסכם</a:t>
          </a:r>
        </a:p>
      </dsp:txBody>
      <dsp:txXfrm>
        <a:off x="5136301" y="881388"/>
        <a:ext cx="1756796" cy="1028480"/>
      </dsp:txXfrm>
    </dsp:sp>
    <dsp:sp modelId="{DEF79166-24C6-42D5-94FD-1033CF884A65}">
      <dsp:nvSpPr>
        <dsp:cNvPr id="0" name=""/>
        <dsp:cNvSpPr/>
      </dsp:nvSpPr>
      <dsp:spPr>
        <a:xfrm rot="10800000">
          <a:off x="4536217" y="1169850"/>
          <a:ext cx="386007" cy="451555"/>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endParaRPr lang="he-IL" sz="1900" kern="1200"/>
        </a:p>
      </dsp:txBody>
      <dsp:txXfrm rot="10800000">
        <a:off x="4652019" y="1260161"/>
        <a:ext cx="270205" cy="270933"/>
      </dsp:txXfrm>
    </dsp:sp>
    <dsp:sp modelId="{A981FBF1-EA2D-4F19-A92D-28428C847610}">
      <dsp:nvSpPr>
        <dsp:cNvPr id="0" name=""/>
        <dsp:cNvSpPr/>
      </dsp:nvSpPr>
      <dsp:spPr>
        <a:xfrm>
          <a:off x="2555197" y="849391"/>
          <a:ext cx="1820790" cy="1092474"/>
        </a:xfrm>
        <a:prstGeom prst="roundRect">
          <a:avLst>
            <a:gd name="adj" fmla="val 10000"/>
          </a:avLst>
        </a:prstGeom>
        <a:solidFill>
          <a:schemeClr val="accent1">
            <a:shade val="80000"/>
            <a:hueOff val="-23413"/>
            <a:satOff val="275"/>
            <a:lumOff val="106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he-IL" sz="2400" kern="1200" dirty="0"/>
            <a:t>הזמנת משיכה</a:t>
          </a:r>
        </a:p>
      </dsp:txBody>
      <dsp:txXfrm>
        <a:off x="2587194" y="881388"/>
        <a:ext cx="1756796" cy="1028480"/>
      </dsp:txXfrm>
    </dsp:sp>
    <dsp:sp modelId="{E1E78F3F-1C51-4E8B-A465-DFA02C7D3EAE}">
      <dsp:nvSpPr>
        <dsp:cNvPr id="0" name=""/>
        <dsp:cNvSpPr/>
      </dsp:nvSpPr>
      <dsp:spPr>
        <a:xfrm rot="10800000">
          <a:off x="1987111" y="1169850"/>
          <a:ext cx="386007" cy="451555"/>
        </a:xfrm>
        <a:prstGeom prst="rightArrow">
          <a:avLst>
            <a:gd name="adj1" fmla="val 60000"/>
            <a:gd name="adj2" fmla="val 50000"/>
          </a:avLst>
        </a:prstGeom>
        <a:solidFill>
          <a:schemeClr val="accent1">
            <a:shade val="90000"/>
            <a:hueOff val="-46675"/>
            <a:satOff val="-854"/>
            <a:lumOff val="1829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rtl="0">
            <a:lnSpc>
              <a:spcPct val="90000"/>
            </a:lnSpc>
            <a:spcBef>
              <a:spcPct val="0"/>
            </a:spcBef>
            <a:spcAft>
              <a:spcPct val="35000"/>
            </a:spcAft>
            <a:buNone/>
          </a:pPr>
          <a:endParaRPr lang="he-IL" sz="1900" kern="1200"/>
        </a:p>
      </dsp:txBody>
      <dsp:txXfrm rot="10800000">
        <a:off x="2102913" y="1260161"/>
        <a:ext cx="270205" cy="270933"/>
      </dsp:txXfrm>
    </dsp:sp>
    <dsp:sp modelId="{D5931B72-1AD7-4BF7-A135-EB07DBB6F8C9}">
      <dsp:nvSpPr>
        <dsp:cNvPr id="0" name=""/>
        <dsp:cNvSpPr/>
      </dsp:nvSpPr>
      <dsp:spPr>
        <a:xfrm>
          <a:off x="6091" y="849391"/>
          <a:ext cx="1820790" cy="1092474"/>
        </a:xfrm>
        <a:prstGeom prst="roundRect">
          <a:avLst>
            <a:gd name="adj" fmla="val 10000"/>
          </a:avLst>
        </a:prstGeom>
        <a:solidFill>
          <a:schemeClr val="accent1">
            <a:shade val="80000"/>
            <a:hueOff val="-46826"/>
            <a:satOff val="550"/>
            <a:lumOff val="212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he-IL" sz="2400" kern="1200" dirty="0"/>
            <a:t>ההזמנה נשלחת לספק</a:t>
          </a:r>
        </a:p>
      </dsp:txBody>
      <dsp:txXfrm>
        <a:off x="38088" y="881388"/>
        <a:ext cx="1756796" cy="10284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D40115-7453-41BF-B369-B7307EB259D7}">
      <dsp:nvSpPr>
        <dsp:cNvPr id="0" name=""/>
        <dsp:cNvSpPr/>
      </dsp:nvSpPr>
      <dsp:spPr>
        <a:xfrm>
          <a:off x="4676777" y="195356"/>
          <a:ext cx="1668284" cy="1000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1">
            <a:lnSpc>
              <a:spcPct val="90000"/>
            </a:lnSpc>
            <a:spcBef>
              <a:spcPct val="0"/>
            </a:spcBef>
            <a:spcAft>
              <a:spcPct val="35000"/>
            </a:spcAft>
            <a:buNone/>
          </a:pPr>
          <a:r>
            <a:rPr lang="he-IL" sz="2700" kern="1200" dirty="0"/>
            <a:t>הצעת מחיר</a:t>
          </a:r>
        </a:p>
      </dsp:txBody>
      <dsp:txXfrm>
        <a:off x="4706094" y="224673"/>
        <a:ext cx="1609650" cy="942336"/>
      </dsp:txXfrm>
    </dsp:sp>
    <dsp:sp modelId="{887B7EB8-7477-4D93-8AA6-8C3D7FCD9A25}">
      <dsp:nvSpPr>
        <dsp:cNvPr id="0" name=""/>
        <dsp:cNvSpPr/>
      </dsp:nvSpPr>
      <dsp:spPr>
        <a:xfrm rot="10800000">
          <a:off x="4156273" y="488974"/>
          <a:ext cx="353676" cy="4137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he-IL" sz="1800" kern="1200"/>
        </a:p>
      </dsp:txBody>
      <dsp:txXfrm rot="10800000">
        <a:off x="4262376" y="571721"/>
        <a:ext cx="247573" cy="248240"/>
      </dsp:txXfrm>
    </dsp:sp>
    <dsp:sp modelId="{A160CF60-594E-41C2-B3D3-FE9A162ABC3E}">
      <dsp:nvSpPr>
        <dsp:cNvPr id="0" name=""/>
        <dsp:cNvSpPr/>
      </dsp:nvSpPr>
      <dsp:spPr>
        <a:xfrm>
          <a:off x="2341179" y="195356"/>
          <a:ext cx="1668284" cy="1000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1">
            <a:lnSpc>
              <a:spcPct val="90000"/>
            </a:lnSpc>
            <a:spcBef>
              <a:spcPct val="0"/>
            </a:spcBef>
            <a:spcAft>
              <a:spcPct val="35000"/>
            </a:spcAft>
            <a:buNone/>
          </a:pPr>
          <a:r>
            <a:rPr lang="he-IL" sz="2700" kern="1200" dirty="0"/>
            <a:t>דרישה</a:t>
          </a:r>
        </a:p>
      </dsp:txBody>
      <dsp:txXfrm>
        <a:off x="2370496" y="224673"/>
        <a:ext cx="1609650" cy="942336"/>
      </dsp:txXfrm>
    </dsp:sp>
    <dsp:sp modelId="{D6A9BF0A-AC8E-475A-A4AF-BD1C358A672E}">
      <dsp:nvSpPr>
        <dsp:cNvPr id="0" name=""/>
        <dsp:cNvSpPr/>
      </dsp:nvSpPr>
      <dsp:spPr>
        <a:xfrm rot="10800000">
          <a:off x="1820675" y="488974"/>
          <a:ext cx="353676" cy="4137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he-IL" sz="1800" kern="1200"/>
        </a:p>
      </dsp:txBody>
      <dsp:txXfrm rot="10800000">
        <a:off x="1926778" y="571721"/>
        <a:ext cx="247573" cy="248240"/>
      </dsp:txXfrm>
    </dsp:sp>
    <dsp:sp modelId="{86F7F816-4E6C-44C6-8BB3-89039F675C41}">
      <dsp:nvSpPr>
        <dsp:cNvPr id="0" name=""/>
        <dsp:cNvSpPr/>
      </dsp:nvSpPr>
      <dsp:spPr>
        <a:xfrm>
          <a:off x="5581" y="195356"/>
          <a:ext cx="1668284" cy="1000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1">
            <a:lnSpc>
              <a:spcPct val="90000"/>
            </a:lnSpc>
            <a:spcBef>
              <a:spcPct val="0"/>
            </a:spcBef>
            <a:spcAft>
              <a:spcPct val="35000"/>
            </a:spcAft>
            <a:buNone/>
          </a:pPr>
          <a:r>
            <a:rPr lang="he-IL" sz="2700" kern="1200" dirty="0"/>
            <a:t>הזמנה</a:t>
          </a:r>
        </a:p>
      </dsp:txBody>
      <dsp:txXfrm>
        <a:off x="34898" y="224673"/>
        <a:ext cx="1609650" cy="9423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D40115-7453-41BF-B369-B7307EB259D7}">
      <dsp:nvSpPr>
        <dsp:cNvPr id="0" name=""/>
        <dsp:cNvSpPr/>
      </dsp:nvSpPr>
      <dsp:spPr>
        <a:xfrm>
          <a:off x="4676777" y="195356"/>
          <a:ext cx="1668284" cy="1000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1">
            <a:lnSpc>
              <a:spcPct val="90000"/>
            </a:lnSpc>
            <a:spcBef>
              <a:spcPct val="0"/>
            </a:spcBef>
            <a:spcAft>
              <a:spcPct val="35000"/>
            </a:spcAft>
            <a:buNone/>
          </a:pPr>
          <a:r>
            <a:rPr lang="he-IL" sz="2700" kern="1200" dirty="0"/>
            <a:t>הצעת מחיר</a:t>
          </a:r>
        </a:p>
      </dsp:txBody>
      <dsp:txXfrm>
        <a:off x="4706094" y="224673"/>
        <a:ext cx="1609650" cy="942336"/>
      </dsp:txXfrm>
    </dsp:sp>
    <dsp:sp modelId="{887B7EB8-7477-4D93-8AA6-8C3D7FCD9A25}">
      <dsp:nvSpPr>
        <dsp:cNvPr id="0" name=""/>
        <dsp:cNvSpPr/>
      </dsp:nvSpPr>
      <dsp:spPr>
        <a:xfrm rot="10800000">
          <a:off x="4156273" y="488974"/>
          <a:ext cx="353676" cy="4137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he-IL" sz="1800" kern="1200"/>
        </a:p>
      </dsp:txBody>
      <dsp:txXfrm rot="10800000">
        <a:off x="4262376" y="571721"/>
        <a:ext cx="247573" cy="248240"/>
      </dsp:txXfrm>
    </dsp:sp>
    <dsp:sp modelId="{A160CF60-594E-41C2-B3D3-FE9A162ABC3E}">
      <dsp:nvSpPr>
        <dsp:cNvPr id="0" name=""/>
        <dsp:cNvSpPr/>
      </dsp:nvSpPr>
      <dsp:spPr>
        <a:xfrm>
          <a:off x="2341179" y="195356"/>
          <a:ext cx="1668284" cy="1000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1">
            <a:lnSpc>
              <a:spcPct val="90000"/>
            </a:lnSpc>
            <a:spcBef>
              <a:spcPct val="0"/>
            </a:spcBef>
            <a:spcAft>
              <a:spcPct val="35000"/>
            </a:spcAft>
            <a:buNone/>
          </a:pPr>
          <a:r>
            <a:rPr lang="he-IL" sz="2700" kern="1200" dirty="0"/>
            <a:t>דרישה</a:t>
          </a:r>
        </a:p>
      </dsp:txBody>
      <dsp:txXfrm>
        <a:off x="2370496" y="224673"/>
        <a:ext cx="1609650" cy="942336"/>
      </dsp:txXfrm>
    </dsp:sp>
    <dsp:sp modelId="{D6A9BF0A-AC8E-475A-A4AF-BD1C358A672E}">
      <dsp:nvSpPr>
        <dsp:cNvPr id="0" name=""/>
        <dsp:cNvSpPr/>
      </dsp:nvSpPr>
      <dsp:spPr>
        <a:xfrm rot="10800000">
          <a:off x="1820675" y="488974"/>
          <a:ext cx="353676" cy="4137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he-IL" sz="1800" kern="1200"/>
        </a:p>
      </dsp:txBody>
      <dsp:txXfrm rot="10800000">
        <a:off x="1926778" y="571721"/>
        <a:ext cx="247573" cy="248240"/>
      </dsp:txXfrm>
    </dsp:sp>
    <dsp:sp modelId="{86F7F816-4E6C-44C6-8BB3-89039F675C41}">
      <dsp:nvSpPr>
        <dsp:cNvPr id="0" name=""/>
        <dsp:cNvSpPr/>
      </dsp:nvSpPr>
      <dsp:spPr>
        <a:xfrm>
          <a:off x="5581" y="195356"/>
          <a:ext cx="1668284" cy="1000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1">
            <a:lnSpc>
              <a:spcPct val="90000"/>
            </a:lnSpc>
            <a:spcBef>
              <a:spcPct val="0"/>
            </a:spcBef>
            <a:spcAft>
              <a:spcPct val="35000"/>
            </a:spcAft>
            <a:buNone/>
          </a:pPr>
          <a:r>
            <a:rPr lang="he-IL" sz="2700" kern="1200" dirty="0"/>
            <a:t>הזמנה</a:t>
          </a:r>
        </a:p>
      </dsp:txBody>
      <dsp:txXfrm>
        <a:off x="34898" y="224673"/>
        <a:ext cx="1609650" cy="9423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BBF3E-E323-445E-A518-67192A74B199}">
      <dsp:nvSpPr>
        <dsp:cNvPr id="0" name=""/>
        <dsp:cNvSpPr/>
      </dsp:nvSpPr>
      <dsp:spPr>
        <a:xfrm rot="10800000">
          <a:off x="9298805" y="885996"/>
          <a:ext cx="1986545" cy="766806"/>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C5ACC4-3A37-40E8-ABB7-3C8CC5E08E98}">
      <dsp:nvSpPr>
        <dsp:cNvPr id="0" name=""/>
        <dsp:cNvSpPr/>
      </dsp:nvSpPr>
      <dsp:spPr>
        <a:xfrm>
          <a:off x="9078078" y="1077697"/>
          <a:ext cx="1677526" cy="7668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rtl="1">
            <a:lnSpc>
              <a:spcPct val="90000"/>
            </a:lnSpc>
            <a:spcBef>
              <a:spcPct val="0"/>
            </a:spcBef>
            <a:spcAft>
              <a:spcPct val="35000"/>
            </a:spcAft>
            <a:buNone/>
          </a:pPr>
          <a:r>
            <a:rPr lang="he-IL" sz="1200" kern="1200" dirty="0">
              <a:latin typeface="Tahoma (Body)"/>
            </a:rPr>
            <a:t>הקמת דרישה</a:t>
          </a:r>
        </a:p>
      </dsp:txBody>
      <dsp:txXfrm>
        <a:off x="9100537" y="1100156"/>
        <a:ext cx="1632608" cy="721888"/>
      </dsp:txXfrm>
    </dsp:sp>
    <dsp:sp modelId="{600799B2-425C-41DE-9412-1A60AB32A9D5}">
      <dsp:nvSpPr>
        <dsp:cNvPr id="0" name=""/>
        <dsp:cNvSpPr/>
      </dsp:nvSpPr>
      <dsp:spPr>
        <a:xfrm rot="10800000">
          <a:off x="7029729" y="885996"/>
          <a:ext cx="1986545" cy="766806"/>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7F41AD-4360-4DF1-95AE-5EE16EDF03FB}">
      <dsp:nvSpPr>
        <dsp:cNvPr id="0" name=""/>
        <dsp:cNvSpPr/>
      </dsp:nvSpPr>
      <dsp:spPr>
        <a:xfrm>
          <a:off x="6809002" y="1077697"/>
          <a:ext cx="1677526" cy="7668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rtl="1">
            <a:lnSpc>
              <a:spcPct val="90000"/>
            </a:lnSpc>
            <a:spcBef>
              <a:spcPct val="0"/>
            </a:spcBef>
            <a:spcAft>
              <a:spcPct val="35000"/>
            </a:spcAft>
            <a:buNone/>
          </a:pPr>
          <a:r>
            <a:rPr lang="he-IL" sz="1200" kern="1200" dirty="0">
              <a:latin typeface="Tahoma (Body)"/>
            </a:rPr>
            <a:t>אישור </a:t>
          </a:r>
          <a:r>
            <a:rPr lang="he-IL" sz="1200" kern="1200" dirty="0" err="1">
              <a:latin typeface="Tahoma (Body)"/>
            </a:rPr>
            <a:t>תקציבן.ית</a:t>
          </a:r>
          <a:r>
            <a:rPr lang="he-IL" sz="1200" kern="1200" dirty="0">
              <a:latin typeface="Tahoma (Body)"/>
            </a:rPr>
            <a:t>/ </a:t>
          </a:r>
          <a:r>
            <a:rPr lang="he-IL" sz="1200" kern="1200" dirty="0" err="1">
              <a:latin typeface="Tahoma (Body)"/>
            </a:rPr>
            <a:t>מתאם.ת</a:t>
          </a:r>
          <a:r>
            <a:rPr lang="he-IL" sz="1200" kern="1200" dirty="0">
              <a:latin typeface="Tahoma (Body)"/>
            </a:rPr>
            <a:t> מחקר</a:t>
          </a:r>
        </a:p>
        <a:p>
          <a:pPr marL="0" lvl="0" indent="0" algn="ctr" defTabSz="533400" rtl="1">
            <a:lnSpc>
              <a:spcPct val="90000"/>
            </a:lnSpc>
            <a:spcBef>
              <a:spcPct val="0"/>
            </a:spcBef>
            <a:spcAft>
              <a:spcPct val="35000"/>
            </a:spcAft>
            <a:buNone/>
          </a:pPr>
          <a:r>
            <a:rPr lang="he-IL" sz="1200" b="1" kern="1200" dirty="0">
              <a:solidFill>
                <a:srgbClr val="FF0000"/>
              </a:solidFill>
              <a:latin typeface="Tahoma (Body)"/>
            </a:rPr>
            <a:t>עד יום ראשון בשעה </a:t>
          </a:r>
          <a:r>
            <a:rPr lang="he-IL" sz="1200" b="1" kern="1200" dirty="0">
              <a:solidFill>
                <a:srgbClr val="FF0000"/>
              </a:solidFill>
            </a:rPr>
            <a:t>15:30</a:t>
          </a:r>
        </a:p>
      </dsp:txBody>
      <dsp:txXfrm>
        <a:off x="6831461" y="1100156"/>
        <a:ext cx="1632608" cy="721888"/>
      </dsp:txXfrm>
    </dsp:sp>
    <dsp:sp modelId="{DF21F011-E339-45E5-9665-FC9004B051C4}">
      <dsp:nvSpPr>
        <dsp:cNvPr id="0" name=""/>
        <dsp:cNvSpPr/>
      </dsp:nvSpPr>
      <dsp:spPr>
        <a:xfrm rot="10800000">
          <a:off x="4760653" y="885996"/>
          <a:ext cx="1986545" cy="766806"/>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4B375A-483E-4113-990C-2AC067BFED0E}">
      <dsp:nvSpPr>
        <dsp:cNvPr id="0" name=""/>
        <dsp:cNvSpPr/>
      </dsp:nvSpPr>
      <dsp:spPr>
        <a:xfrm>
          <a:off x="4539926" y="1077697"/>
          <a:ext cx="1677526" cy="7668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rtl="1">
            <a:lnSpc>
              <a:spcPct val="90000"/>
            </a:lnSpc>
            <a:spcBef>
              <a:spcPct val="0"/>
            </a:spcBef>
            <a:spcAft>
              <a:spcPct val="35000"/>
            </a:spcAft>
            <a:buNone/>
          </a:pPr>
          <a:r>
            <a:rPr lang="he-IL" sz="1200" kern="1200" dirty="0"/>
            <a:t>הוצאת ההזמנה לספק </a:t>
          </a:r>
        </a:p>
        <a:p>
          <a:pPr marL="0" lvl="0" indent="0" algn="ctr" defTabSz="533400" rtl="1">
            <a:lnSpc>
              <a:spcPct val="90000"/>
            </a:lnSpc>
            <a:spcBef>
              <a:spcPct val="0"/>
            </a:spcBef>
            <a:spcAft>
              <a:spcPct val="35000"/>
            </a:spcAft>
            <a:buNone/>
          </a:pPr>
          <a:r>
            <a:rPr lang="he-IL" sz="1200" b="1" kern="1200" dirty="0">
              <a:solidFill>
                <a:srgbClr val="FF0000"/>
              </a:solidFill>
            </a:rPr>
            <a:t>עד יום שני בשעה 12:00</a:t>
          </a:r>
        </a:p>
      </dsp:txBody>
      <dsp:txXfrm>
        <a:off x="4562385" y="1100156"/>
        <a:ext cx="1632608" cy="721888"/>
      </dsp:txXfrm>
    </dsp:sp>
    <dsp:sp modelId="{4130A2B5-7C2F-4DE8-9618-908AF9939134}">
      <dsp:nvSpPr>
        <dsp:cNvPr id="0" name=""/>
        <dsp:cNvSpPr/>
      </dsp:nvSpPr>
      <dsp:spPr>
        <a:xfrm rot="10800000">
          <a:off x="2491577" y="885996"/>
          <a:ext cx="1986545" cy="766806"/>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9F1199-E23F-4BF3-94AD-2C3C2DA39E80}">
      <dsp:nvSpPr>
        <dsp:cNvPr id="0" name=""/>
        <dsp:cNvSpPr/>
      </dsp:nvSpPr>
      <dsp:spPr>
        <a:xfrm>
          <a:off x="2270850" y="1077697"/>
          <a:ext cx="1677526" cy="7668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rtl="1">
            <a:lnSpc>
              <a:spcPct val="90000"/>
            </a:lnSpc>
            <a:spcBef>
              <a:spcPct val="0"/>
            </a:spcBef>
            <a:spcAft>
              <a:spcPct val="35000"/>
            </a:spcAft>
            <a:buNone/>
          </a:pPr>
          <a:r>
            <a:rPr lang="he-IL" sz="1200" kern="1200" dirty="0">
              <a:latin typeface="Tahoma (Body)"/>
            </a:rPr>
            <a:t>יסופק ביום שלישי למחרת</a:t>
          </a:r>
        </a:p>
      </dsp:txBody>
      <dsp:txXfrm>
        <a:off x="2293309" y="1100156"/>
        <a:ext cx="1632608" cy="721888"/>
      </dsp:txXfrm>
    </dsp:sp>
    <dsp:sp modelId="{723888EE-73F0-476D-B206-8511C74AC941}">
      <dsp:nvSpPr>
        <dsp:cNvPr id="0" name=""/>
        <dsp:cNvSpPr/>
      </dsp:nvSpPr>
      <dsp:spPr>
        <a:xfrm rot="10800000">
          <a:off x="222501" y="885996"/>
          <a:ext cx="1986545" cy="766806"/>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F60DAC-C1CE-4650-9446-40D4AC466DA9}">
      <dsp:nvSpPr>
        <dsp:cNvPr id="0" name=""/>
        <dsp:cNvSpPr/>
      </dsp:nvSpPr>
      <dsp:spPr>
        <a:xfrm>
          <a:off x="1774" y="1077697"/>
          <a:ext cx="1677526" cy="7668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rtl="1">
            <a:lnSpc>
              <a:spcPct val="90000"/>
            </a:lnSpc>
            <a:spcBef>
              <a:spcPct val="0"/>
            </a:spcBef>
            <a:spcAft>
              <a:spcPct val="35000"/>
            </a:spcAft>
            <a:buFont typeface="+mj-lt"/>
            <a:buNone/>
          </a:pPr>
          <a:r>
            <a:rPr lang="he-IL" sz="1200" b="0" kern="1200" dirty="0"/>
            <a:t>פריטים מקבוצה 1  (=דרגת סיכון נמוכה)</a:t>
          </a:r>
          <a:endParaRPr lang="en-US" sz="1200" b="0" kern="1200" dirty="0"/>
        </a:p>
      </dsp:txBody>
      <dsp:txXfrm>
        <a:off x="24233" y="1100156"/>
        <a:ext cx="1632608" cy="7218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BE7E6B-D161-47FE-9BD5-EBF2667E6EDC}">
      <dsp:nvSpPr>
        <dsp:cNvPr id="0" name=""/>
        <dsp:cNvSpPr/>
      </dsp:nvSpPr>
      <dsp:spPr>
        <a:xfrm>
          <a:off x="9280337" y="1059781"/>
          <a:ext cx="1855816" cy="10115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marL="0" lvl="0" indent="0" algn="r" defTabSz="466725" rtl="1">
            <a:lnSpc>
              <a:spcPct val="90000"/>
            </a:lnSpc>
            <a:spcBef>
              <a:spcPct val="0"/>
            </a:spcBef>
            <a:spcAft>
              <a:spcPct val="35000"/>
            </a:spcAft>
            <a:buNone/>
          </a:pPr>
          <a:endParaRPr lang="he-IL" sz="1050" kern="1200" dirty="0"/>
        </a:p>
        <a:p>
          <a:pPr marL="0" lvl="0" indent="0" algn="r" defTabSz="466725" rtl="1">
            <a:lnSpc>
              <a:spcPct val="90000"/>
            </a:lnSpc>
            <a:spcBef>
              <a:spcPct val="0"/>
            </a:spcBef>
            <a:spcAft>
              <a:spcPct val="35000"/>
            </a:spcAft>
            <a:buNone/>
          </a:pPr>
          <a:r>
            <a:rPr lang="he-IL" sz="1200" kern="1200" dirty="0"/>
            <a:t>יצירת הזמנת מחסן כללי</a:t>
          </a:r>
        </a:p>
      </dsp:txBody>
      <dsp:txXfrm>
        <a:off x="9325056" y="1059781"/>
        <a:ext cx="1855816" cy="674387"/>
      </dsp:txXfrm>
    </dsp:sp>
    <dsp:sp modelId="{BA0F72CC-9C0F-43AF-B4E0-52CC24B1A01B}">
      <dsp:nvSpPr>
        <dsp:cNvPr id="0" name=""/>
        <dsp:cNvSpPr/>
      </dsp:nvSpPr>
      <dsp:spPr>
        <a:xfrm>
          <a:off x="8944949" y="1734168"/>
          <a:ext cx="1855816" cy="7938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80975" lvl="1" indent="-180975" algn="r" defTabSz="533400" rtl="1">
            <a:lnSpc>
              <a:spcPct val="90000"/>
            </a:lnSpc>
            <a:spcBef>
              <a:spcPct val="0"/>
            </a:spcBef>
            <a:spcAft>
              <a:spcPct val="15000"/>
            </a:spcAft>
            <a:buChar char="•"/>
          </a:pPr>
          <a:r>
            <a:rPr lang="he-IL" sz="1200" kern="1200" dirty="0"/>
            <a:t>ההזמנה </a:t>
          </a:r>
          <a:r>
            <a:rPr lang="he-IL" sz="1200" kern="1200"/>
            <a:t>מתקבלת במחסן </a:t>
          </a:r>
          <a:r>
            <a:rPr lang="he-IL" sz="1200" kern="1200" dirty="0"/>
            <a:t>אך לא מסופקת </a:t>
          </a:r>
        </a:p>
      </dsp:txBody>
      <dsp:txXfrm>
        <a:off x="8968199" y="1757418"/>
        <a:ext cx="1809316" cy="747300"/>
      </dsp:txXfrm>
    </dsp:sp>
    <dsp:sp modelId="{4F112C14-32D9-4F11-8254-013B92909E04}">
      <dsp:nvSpPr>
        <dsp:cNvPr id="0" name=""/>
        <dsp:cNvSpPr/>
      </dsp:nvSpPr>
      <dsp:spPr>
        <a:xfrm rot="10800000">
          <a:off x="8447290" y="1165952"/>
          <a:ext cx="596430" cy="4620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rtl="1">
            <a:lnSpc>
              <a:spcPct val="90000"/>
            </a:lnSpc>
            <a:spcBef>
              <a:spcPct val="0"/>
            </a:spcBef>
            <a:spcAft>
              <a:spcPct val="35000"/>
            </a:spcAft>
            <a:buNone/>
          </a:pPr>
          <a:endParaRPr lang="he-IL" sz="700" kern="1200"/>
        </a:p>
      </dsp:txBody>
      <dsp:txXfrm rot="10800000">
        <a:off x="8585903" y="1258361"/>
        <a:ext cx="457817" cy="277226"/>
      </dsp:txXfrm>
    </dsp:sp>
    <dsp:sp modelId="{3106CEF8-09B3-4FFC-BCC0-9018029399C4}">
      <dsp:nvSpPr>
        <dsp:cNvPr id="0" name=""/>
        <dsp:cNvSpPr/>
      </dsp:nvSpPr>
      <dsp:spPr>
        <a:xfrm>
          <a:off x="6299180" y="1059781"/>
          <a:ext cx="1855816" cy="10115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r" defTabSz="400050" rtl="1">
            <a:lnSpc>
              <a:spcPct val="90000"/>
            </a:lnSpc>
            <a:spcBef>
              <a:spcPct val="0"/>
            </a:spcBef>
            <a:spcAft>
              <a:spcPct val="35000"/>
            </a:spcAft>
            <a:buNone/>
          </a:pPr>
          <a:r>
            <a:rPr lang="he-IL" sz="900" kern="1200" dirty="0"/>
            <a:t>יש למלא טופס: </a:t>
          </a:r>
          <a:endParaRPr lang="en-US" sz="900" kern="1200" dirty="0"/>
        </a:p>
        <a:p>
          <a:pPr marL="0" lvl="0" indent="0" algn="r" defTabSz="400050" rtl="1">
            <a:lnSpc>
              <a:spcPct val="90000"/>
            </a:lnSpc>
            <a:spcBef>
              <a:spcPct val="0"/>
            </a:spcBef>
            <a:spcAft>
              <a:spcPct val="35000"/>
            </a:spcAft>
            <a:buNone/>
          </a:pPr>
          <a:r>
            <a:rPr lang="he-IL" sz="900" b="0" i="0" kern="1200" dirty="0">
              <a:solidFill>
                <a:srgbClr val="0070C0"/>
              </a:solidFill>
              <a:hlinkClick xmlns:r="http://schemas.openxmlformats.org/officeDocument/2006/relationships" r:id="rId1">
                <a:extLst>
                  <a:ext uri="{A12FA001-AC4F-418D-AE19-62706E023703}">
                    <ahyp:hlinkClr xmlns:ahyp="http://schemas.microsoft.com/office/drawing/2018/hyperlinkcolor" val="tx"/>
                  </a:ext>
                </a:extLst>
              </a:hlinkClick>
            </a:rPr>
            <a:t>טופס נלווה להזמנה של כלים חד פעמיים מתכלים</a:t>
          </a:r>
          <a:endParaRPr lang="he-IL" sz="900" b="0" i="0" kern="1200" dirty="0">
            <a:solidFill>
              <a:srgbClr val="0070C0"/>
            </a:solidFill>
          </a:endParaRPr>
        </a:p>
        <a:p>
          <a:pPr marL="0" lvl="0" indent="0" algn="r" defTabSz="400050" rtl="1">
            <a:lnSpc>
              <a:spcPct val="90000"/>
            </a:lnSpc>
            <a:spcBef>
              <a:spcPct val="0"/>
            </a:spcBef>
            <a:spcAft>
              <a:spcPct val="35000"/>
            </a:spcAft>
            <a:buNone/>
          </a:pPr>
          <a:r>
            <a:rPr lang="he-IL" sz="900" b="0" i="0" kern="1200" dirty="0">
              <a:solidFill>
                <a:srgbClr val="FF0000"/>
              </a:solidFill>
            </a:rPr>
            <a:t>יש להוסיף את מס' הזמנת המחסן</a:t>
          </a:r>
          <a:endParaRPr lang="he-IL" sz="900" kern="1200" dirty="0">
            <a:solidFill>
              <a:srgbClr val="FF0000"/>
            </a:solidFill>
          </a:endParaRPr>
        </a:p>
      </dsp:txBody>
      <dsp:txXfrm>
        <a:off x="6343898" y="1059781"/>
        <a:ext cx="1855816" cy="674387"/>
      </dsp:txXfrm>
    </dsp:sp>
    <dsp:sp modelId="{1917DD78-D257-4640-9987-C1D09AB4E55C}">
      <dsp:nvSpPr>
        <dsp:cNvPr id="0" name=""/>
        <dsp:cNvSpPr/>
      </dsp:nvSpPr>
      <dsp:spPr>
        <a:xfrm>
          <a:off x="5963791" y="1734168"/>
          <a:ext cx="1855816" cy="7938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r" defTabSz="400050" rtl="1">
            <a:lnSpc>
              <a:spcPct val="90000"/>
            </a:lnSpc>
            <a:spcBef>
              <a:spcPct val="0"/>
            </a:spcBef>
            <a:spcAft>
              <a:spcPct val="15000"/>
            </a:spcAft>
            <a:buChar char="•"/>
          </a:pPr>
          <a:r>
            <a:rPr lang="he-IL" sz="900" kern="1200" dirty="0"/>
            <a:t>אפשר למצוא את הטופס: </a:t>
          </a:r>
        </a:p>
        <a:p>
          <a:pPr marL="57150" lvl="1" indent="-57150" algn="r" defTabSz="400050" rtl="1">
            <a:lnSpc>
              <a:spcPct val="90000"/>
            </a:lnSpc>
            <a:spcBef>
              <a:spcPct val="0"/>
            </a:spcBef>
            <a:spcAft>
              <a:spcPct val="15000"/>
            </a:spcAft>
            <a:buChar char="•"/>
          </a:pPr>
          <a:r>
            <a:rPr lang="he-IL" sz="900" kern="1200" dirty="0"/>
            <a:t>אתר אגף רכש--&gt; טפסים--&gt; מחלקת רכש ומחסן כללי--&gt; </a:t>
          </a:r>
          <a:r>
            <a:rPr lang="he-IL" sz="900" b="0" i="0" kern="1200" dirty="0">
              <a:hlinkClick xmlns:r="http://schemas.openxmlformats.org/officeDocument/2006/relationships" r:id="rId1"/>
            </a:rPr>
            <a:t>טופס נלווה להזמנת כלים </a:t>
          </a:r>
          <a:r>
            <a:rPr lang="he-IL" sz="900" b="0" i="0" kern="1200" dirty="0" err="1">
              <a:hlinkClick xmlns:r="http://schemas.openxmlformats.org/officeDocument/2006/relationships" r:id="rId1"/>
            </a:rPr>
            <a:t>חד"פ</a:t>
          </a:r>
          <a:r>
            <a:rPr lang="he-IL" sz="900" b="0" i="0" kern="1200" dirty="0">
              <a:hlinkClick xmlns:r="http://schemas.openxmlformats.org/officeDocument/2006/relationships" r:id="rId1"/>
            </a:rPr>
            <a:t> מתכלים מהמחסן הכללי</a:t>
          </a:r>
          <a:endParaRPr lang="he-IL" sz="900" kern="1200" dirty="0"/>
        </a:p>
      </dsp:txBody>
      <dsp:txXfrm>
        <a:off x="5987041" y="1757418"/>
        <a:ext cx="1809316" cy="747300"/>
      </dsp:txXfrm>
    </dsp:sp>
    <dsp:sp modelId="{889882F5-7062-40D0-A711-67B9857671CF}">
      <dsp:nvSpPr>
        <dsp:cNvPr id="0" name=""/>
        <dsp:cNvSpPr/>
      </dsp:nvSpPr>
      <dsp:spPr>
        <a:xfrm rot="10800000">
          <a:off x="5466133" y="1165952"/>
          <a:ext cx="596430" cy="4620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rtl="1">
            <a:lnSpc>
              <a:spcPct val="90000"/>
            </a:lnSpc>
            <a:spcBef>
              <a:spcPct val="0"/>
            </a:spcBef>
            <a:spcAft>
              <a:spcPct val="35000"/>
            </a:spcAft>
            <a:buNone/>
          </a:pPr>
          <a:endParaRPr lang="he-IL" sz="700" kern="1200"/>
        </a:p>
      </dsp:txBody>
      <dsp:txXfrm rot="10800000">
        <a:off x="5604746" y="1258361"/>
        <a:ext cx="457817" cy="277226"/>
      </dsp:txXfrm>
    </dsp:sp>
    <dsp:sp modelId="{85519E10-2A4D-4F93-A412-ACBB1DAA0BD6}">
      <dsp:nvSpPr>
        <dsp:cNvPr id="0" name=""/>
        <dsp:cNvSpPr/>
      </dsp:nvSpPr>
      <dsp:spPr>
        <a:xfrm>
          <a:off x="3318022" y="1059781"/>
          <a:ext cx="1855816" cy="10115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marL="0" lvl="0" indent="0" algn="r" defTabSz="466725" rtl="1">
            <a:lnSpc>
              <a:spcPct val="90000"/>
            </a:lnSpc>
            <a:spcBef>
              <a:spcPct val="0"/>
            </a:spcBef>
            <a:spcAft>
              <a:spcPct val="35000"/>
            </a:spcAft>
            <a:buNone/>
          </a:pPr>
          <a:endParaRPr lang="he-IL" sz="1050" kern="1200" dirty="0"/>
        </a:p>
        <a:p>
          <a:pPr marL="0" lvl="0" indent="0" algn="r" defTabSz="466725" rtl="1">
            <a:lnSpc>
              <a:spcPct val="90000"/>
            </a:lnSpc>
            <a:spcBef>
              <a:spcPct val="0"/>
            </a:spcBef>
            <a:spcAft>
              <a:spcPct val="35000"/>
            </a:spcAft>
            <a:buNone/>
          </a:pPr>
          <a:r>
            <a:rPr lang="he-IL" sz="1200" kern="1200" dirty="0"/>
            <a:t>הטופס עובר לאישור ראש המנהל</a:t>
          </a:r>
        </a:p>
      </dsp:txBody>
      <dsp:txXfrm>
        <a:off x="3362741" y="1059781"/>
        <a:ext cx="1855816" cy="674387"/>
      </dsp:txXfrm>
    </dsp:sp>
    <dsp:sp modelId="{2E9DAFCF-93B4-4DC4-83C7-B6812FB10BD0}">
      <dsp:nvSpPr>
        <dsp:cNvPr id="0" name=""/>
        <dsp:cNvSpPr/>
      </dsp:nvSpPr>
      <dsp:spPr>
        <a:xfrm>
          <a:off x="2982634" y="1734168"/>
          <a:ext cx="1855816" cy="7938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756B94-ABC8-46DF-B21C-013489FA822E}">
      <dsp:nvSpPr>
        <dsp:cNvPr id="0" name=""/>
        <dsp:cNvSpPr/>
      </dsp:nvSpPr>
      <dsp:spPr>
        <a:xfrm rot="10800000">
          <a:off x="2484975" y="1165952"/>
          <a:ext cx="596430" cy="4620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rtl="1">
            <a:lnSpc>
              <a:spcPct val="90000"/>
            </a:lnSpc>
            <a:spcBef>
              <a:spcPct val="0"/>
            </a:spcBef>
            <a:spcAft>
              <a:spcPct val="35000"/>
            </a:spcAft>
            <a:buNone/>
          </a:pPr>
          <a:endParaRPr lang="he-IL" sz="700" kern="1200"/>
        </a:p>
      </dsp:txBody>
      <dsp:txXfrm rot="10800000">
        <a:off x="2623588" y="1258361"/>
        <a:ext cx="457817" cy="277226"/>
      </dsp:txXfrm>
    </dsp:sp>
    <dsp:sp modelId="{BC12E454-107F-48D0-85B0-A0272C28C94A}">
      <dsp:nvSpPr>
        <dsp:cNvPr id="0" name=""/>
        <dsp:cNvSpPr/>
      </dsp:nvSpPr>
      <dsp:spPr>
        <a:xfrm>
          <a:off x="336865" y="1059781"/>
          <a:ext cx="1855816" cy="10115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r" defTabSz="533400" rtl="1">
            <a:lnSpc>
              <a:spcPct val="90000"/>
            </a:lnSpc>
            <a:spcBef>
              <a:spcPct val="0"/>
            </a:spcBef>
            <a:spcAft>
              <a:spcPct val="35000"/>
            </a:spcAft>
            <a:buNone/>
          </a:pPr>
          <a:r>
            <a:rPr lang="he-IL" sz="1200" kern="1200" dirty="0"/>
            <a:t>הטופס החתום ע"י ראש המנהל מתקבל במחסן הכללי לאספקה</a:t>
          </a:r>
        </a:p>
      </dsp:txBody>
      <dsp:txXfrm>
        <a:off x="381583" y="1059781"/>
        <a:ext cx="1855816" cy="674387"/>
      </dsp:txXfrm>
    </dsp:sp>
    <dsp:sp modelId="{B1A64FD7-D3F4-4BB3-8770-0D44BD468CCF}">
      <dsp:nvSpPr>
        <dsp:cNvPr id="0" name=""/>
        <dsp:cNvSpPr/>
      </dsp:nvSpPr>
      <dsp:spPr>
        <a:xfrm>
          <a:off x="1476" y="1734168"/>
          <a:ext cx="1855816" cy="7938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80975" lvl="1" indent="-180975" algn="r" defTabSz="533400" rtl="1">
            <a:lnSpc>
              <a:spcPct val="90000"/>
            </a:lnSpc>
            <a:spcBef>
              <a:spcPct val="0"/>
            </a:spcBef>
            <a:spcAft>
              <a:spcPct val="15000"/>
            </a:spcAft>
            <a:buChar char="•"/>
          </a:pPr>
          <a:r>
            <a:rPr lang="he-IL" sz="1200" kern="1200" dirty="0"/>
            <a:t>אפשרי רק במענקי טכניון ולפעמים גם מענקי מוסד שהינם גמישים.</a:t>
          </a:r>
        </a:p>
      </dsp:txBody>
      <dsp:txXfrm>
        <a:off x="24726" y="1757418"/>
        <a:ext cx="1809316" cy="7473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BE7E6B-D161-47FE-9BD5-EBF2667E6EDC}">
      <dsp:nvSpPr>
        <dsp:cNvPr id="0" name=""/>
        <dsp:cNvSpPr/>
      </dsp:nvSpPr>
      <dsp:spPr>
        <a:xfrm>
          <a:off x="9280337" y="1030057"/>
          <a:ext cx="1855816" cy="11007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marL="0" lvl="0" indent="0" algn="r" defTabSz="466725" rtl="1">
            <a:lnSpc>
              <a:spcPct val="90000"/>
            </a:lnSpc>
            <a:spcBef>
              <a:spcPct val="0"/>
            </a:spcBef>
            <a:spcAft>
              <a:spcPct val="35000"/>
            </a:spcAft>
            <a:buNone/>
          </a:pPr>
          <a:endParaRPr lang="he-IL" sz="1050" kern="1200" dirty="0"/>
        </a:p>
        <a:p>
          <a:pPr marL="0" lvl="0" indent="0" algn="r" defTabSz="466725" rtl="1">
            <a:lnSpc>
              <a:spcPct val="90000"/>
            </a:lnSpc>
            <a:spcBef>
              <a:spcPct val="0"/>
            </a:spcBef>
            <a:spcAft>
              <a:spcPct val="35000"/>
            </a:spcAft>
            <a:buNone/>
          </a:pPr>
          <a:r>
            <a:rPr lang="he-IL" sz="1200" kern="1200" dirty="0"/>
            <a:t>יצירת הזמנת מחסן כללי</a:t>
          </a:r>
        </a:p>
      </dsp:txBody>
      <dsp:txXfrm>
        <a:off x="9325056" y="1030057"/>
        <a:ext cx="1855816" cy="733834"/>
      </dsp:txXfrm>
    </dsp:sp>
    <dsp:sp modelId="{BA0F72CC-9C0F-43AF-B4E0-52CC24B1A01B}">
      <dsp:nvSpPr>
        <dsp:cNvPr id="0" name=""/>
        <dsp:cNvSpPr/>
      </dsp:nvSpPr>
      <dsp:spPr>
        <a:xfrm>
          <a:off x="8944949" y="1763892"/>
          <a:ext cx="1855816" cy="7938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80975" lvl="1" indent="-180975" algn="r" defTabSz="533400" rtl="1">
            <a:lnSpc>
              <a:spcPct val="90000"/>
            </a:lnSpc>
            <a:spcBef>
              <a:spcPct val="0"/>
            </a:spcBef>
            <a:spcAft>
              <a:spcPct val="15000"/>
            </a:spcAft>
            <a:buChar char="•"/>
          </a:pPr>
          <a:r>
            <a:rPr lang="he-IL" sz="1200" kern="1200" dirty="0"/>
            <a:t>ההזמנה מתקבלת המחסן אך לא מסופקת </a:t>
          </a:r>
        </a:p>
      </dsp:txBody>
      <dsp:txXfrm>
        <a:off x="8968199" y="1787142"/>
        <a:ext cx="1809316" cy="747300"/>
      </dsp:txXfrm>
    </dsp:sp>
    <dsp:sp modelId="{4F112C14-32D9-4F11-8254-013B92909E04}">
      <dsp:nvSpPr>
        <dsp:cNvPr id="0" name=""/>
        <dsp:cNvSpPr/>
      </dsp:nvSpPr>
      <dsp:spPr>
        <a:xfrm rot="10800000">
          <a:off x="8447290" y="1165952"/>
          <a:ext cx="596430" cy="4620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rtl="1">
            <a:lnSpc>
              <a:spcPct val="90000"/>
            </a:lnSpc>
            <a:spcBef>
              <a:spcPct val="0"/>
            </a:spcBef>
            <a:spcAft>
              <a:spcPct val="35000"/>
            </a:spcAft>
            <a:buNone/>
          </a:pPr>
          <a:endParaRPr lang="he-IL" sz="700" kern="1200"/>
        </a:p>
      </dsp:txBody>
      <dsp:txXfrm rot="10800000">
        <a:off x="8585903" y="1258361"/>
        <a:ext cx="457817" cy="277226"/>
      </dsp:txXfrm>
    </dsp:sp>
    <dsp:sp modelId="{3106CEF8-09B3-4FFC-BCC0-9018029399C4}">
      <dsp:nvSpPr>
        <dsp:cNvPr id="0" name=""/>
        <dsp:cNvSpPr/>
      </dsp:nvSpPr>
      <dsp:spPr>
        <a:xfrm>
          <a:off x="6299180" y="1030057"/>
          <a:ext cx="1855816" cy="11007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34290" numCol="1" spcCol="1270" anchor="t" anchorCtr="0">
          <a:noAutofit/>
        </a:bodyPr>
        <a:lstStyle/>
        <a:p>
          <a:pPr marL="0" lvl="0" indent="0" algn="r" defTabSz="400050" rtl="1">
            <a:lnSpc>
              <a:spcPct val="90000"/>
            </a:lnSpc>
            <a:spcBef>
              <a:spcPct val="0"/>
            </a:spcBef>
            <a:spcAft>
              <a:spcPct val="35000"/>
            </a:spcAft>
            <a:buNone/>
          </a:pPr>
          <a:r>
            <a:rPr lang="he-IL" sz="900" kern="1200" dirty="0"/>
            <a:t>יש למלא טופס: </a:t>
          </a:r>
          <a:endParaRPr lang="en-US" sz="900" kern="1200" dirty="0"/>
        </a:p>
        <a:p>
          <a:pPr marL="0" lvl="0" indent="0" algn="r" defTabSz="400050" rtl="1">
            <a:lnSpc>
              <a:spcPct val="90000"/>
            </a:lnSpc>
            <a:spcBef>
              <a:spcPct val="0"/>
            </a:spcBef>
            <a:spcAft>
              <a:spcPct val="35000"/>
            </a:spcAft>
            <a:buNone/>
          </a:pPr>
          <a:r>
            <a:rPr lang="he-IL" sz="900" kern="1200" dirty="0">
              <a:solidFill>
                <a:srgbClr val="0070C0"/>
              </a:solidFill>
              <a:hlinkClick xmlns:r="http://schemas.openxmlformats.org/officeDocument/2006/relationships" r:id="rId1">
                <a:extLst>
                  <a:ext uri="{A12FA001-AC4F-418D-AE19-62706E023703}">
                    <ahyp:hlinkClr xmlns:ahyp="http://schemas.microsoft.com/office/drawing/2018/hyperlinkcolor" val="tx"/>
                  </a:ext>
                </a:extLst>
              </a:hlinkClick>
            </a:rPr>
            <a:t>טופס נלווה להזמנת ציוד לטלפוניה </a:t>
          </a:r>
          <a:r>
            <a:rPr lang="en-US" sz="900" kern="1200" dirty="0">
              <a:hlinkClick xmlns:r="http://schemas.openxmlformats.org/officeDocument/2006/relationships" r:id="rId1"/>
            </a:rPr>
            <a:t>IP</a:t>
          </a:r>
          <a:endParaRPr lang="he-IL" sz="900" kern="1200" dirty="0"/>
        </a:p>
        <a:p>
          <a:pPr marL="0" lvl="0" indent="0" algn="r" defTabSz="400050" rtl="1">
            <a:lnSpc>
              <a:spcPct val="90000"/>
            </a:lnSpc>
            <a:spcBef>
              <a:spcPct val="0"/>
            </a:spcBef>
            <a:spcAft>
              <a:spcPct val="35000"/>
            </a:spcAft>
            <a:buNone/>
          </a:pPr>
          <a:endParaRPr lang="he-IL" sz="900" b="0" i="0" kern="1200" dirty="0">
            <a:solidFill>
              <a:srgbClr val="FF0000"/>
            </a:solidFill>
          </a:endParaRPr>
        </a:p>
        <a:p>
          <a:pPr marL="0" lvl="0" indent="0" algn="r" defTabSz="400050" rtl="1">
            <a:lnSpc>
              <a:spcPct val="90000"/>
            </a:lnSpc>
            <a:spcBef>
              <a:spcPct val="0"/>
            </a:spcBef>
            <a:spcAft>
              <a:spcPct val="35000"/>
            </a:spcAft>
            <a:buNone/>
          </a:pPr>
          <a:r>
            <a:rPr lang="he-IL" sz="900" b="0" i="0" kern="1200" dirty="0">
              <a:solidFill>
                <a:srgbClr val="FF0000"/>
              </a:solidFill>
            </a:rPr>
            <a:t>יש להוסיף את מס' הזמנת המחסן</a:t>
          </a:r>
          <a:endParaRPr lang="he-IL" sz="900" kern="1200" dirty="0">
            <a:solidFill>
              <a:srgbClr val="FF0000"/>
            </a:solidFill>
          </a:endParaRPr>
        </a:p>
      </dsp:txBody>
      <dsp:txXfrm>
        <a:off x="6343898" y="1030057"/>
        <a:ext cx="1855816" cy="733834"/>
      </dsp:txXfrm>
    </dsp:sp>
    <dsp:sp modelId="{1917DD78-D257-4640-9987-C1D09AB4E55C}">
      <dsp:nvSpPr>
        <dsp:cNvPr id="0" name=""/>
        <dsp:cNvSpPr/>
      </dsp:nvSpPr>
      <dsp:spPr>
        <a:xfrm>
          <a:off x="5963791" y="1763892"/>
          <a:ext cx="1855816" cy="7938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t" anchorCtr="0">
          <a:noAutofit/>
        </a:bodyPr>
        <a:lstStyle/>
        <a:p>
          <a:pPr marL="57150" lvl="1" indent="-57150" algn="r" defTabSz="400050" rtl="1">
            <a:lnSpc>
              <a:spcPct val="90000"/>
            </a:lnSpc>
            <a:spcBef>
              <a:spcPct val="0"/>
            </a:spcBef>
            <a:spcAft>
              <a:spcPct val="15000"/>
            </a:spcAft>
            <a:buChar char="•"/>
          </a:pPr>
          <a:r>
            <a:rPr lang="he-IL" sz="900" kern="1200" dirty="0"/>
            <a:t>אפשר למצוא את הטופס: </a:t>
          </a:r>
        </a:p>
        <a:p>
          <a:pPr marL="57150" lvl="1" indent="-57150" algn="r" defTabSz="400050" rtl="1">
            <a:lnSpc>
              <a:spcPct val="90000"/>
            </a:lnSpc>
            <a:spcBef>
              <a:spcPct val="0"/>
            </a:spcBef>
            <a:spcAft>
              <a:spcPct val="15000"/>
            </a:spcAft>
            <a:buChar char="•"/>
          </a:pPr>
          <a:r>
            <a:rPr lang="he-IL" sz="900" kern="1200" dirty="0"/>
            <a:t>אתר אגף רכש--&gt; טפסים--&gt; מחלקת רכש ומחסן כללי--&gt; </a:t>
          </a:r>
          <a:r>
            <a:rPr lang="he-IL" sz="900" b="0" i="0" kern="1200" dirty="0">
              <a:hlinkClick xmlns:r="http://schemas.openxmlformats.org/officeDocument/2006/relationships" r:id="rId2"/>
            </a:rPr>
            <a:t>טופס נלווה להזמנת כלים </a:t>
          </a:r>
          <a:r>
            <a:rPr lang="he-IL" sz="900" b="0" i="0" kern="1200" dirty="0" err="1">
              <a:hlinkClick xmlns:r="http://schemas.openxmlformats.org/officeDocument/2006/relationships" r:id="rId2"/>
            </a:rPr>
            <a:t>חד"פ</a:t>
          </a:r>
          <a:r>
            <a:rPr lang="he-IL" sz="900" b="0" i="0" kern="1200" dirty="0">
              <a:hlinkClick xmlns:r="http://schemas.openxmlformats.org/officeDocument/2006/relationships" r:id="rId2"/>
            </a:rPr>
            <a:t> מתכלים מהמחסן הכללי</a:t>
          </a:r>
          <a:endParaRPr lang="he-IL" sz="900" kern="1200" dirty="0"/>
        </a:p>
      </dsp:txBody>
      <dsp:txXfrm>
        <a:off x="5987041" y="1787142"/>
        <a:ext cx="1809316" cy="747300"/>
      </dsp:txXfrm>
    </dsp:sp>
    <dsp:sp modelId="{889882F5-7062-40D0-A711-67B9857671CF}">
      <dsp:nvSpPr>
        <dsp:cNvPr id="0" name=""/>
        <dsp:cNvSpPr/>
      </dsp:nvSpPr>
      <dsp:spPr>
        <a:xfrm rot="10800000">
          <a:off x="5466133" y="1165952"/>
          <a:ext cx="596430" cy="4620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rtl="1">
            <a:lnSpc>
              <a:spcPct val="90000"/>
            </a:lnSpc>
            <a:spcBef>
              <a:spcPct val="0"/>
            </a:spcBef>
            <a:spcAft>
              <a:spcPct val="35000"/>
            </a:spcAft>
            <a:buNone/>
          </a:pPr>
          <a:endParaRPr lang="he-IL" sz="700" kern="1200"/>
        </a:p>
      </dsp:txBody>
      <dsp:txXfrm rot="10800000">
        <a:off x="5604746" y="1258361"/>
        <a:ext cx="457817" cy="277226"/>
      </dsp:txXfrm>
    </dsp:sp>
    <dsp:sp modelId="{85519E10-2A4D-4F93-A412-ACBB1DAA0BD6}">
      <dsp:nvSpPr>
        <dsp:cNvPr id="0" name=""/>
        <dsp:cNvSpPr/>
      </dsp:nvSpPr>
      <dsp:spPr>
        <a:xfrm>
          <a:off x="3318022" y="1030057"/>
          <a:ext cx="1855816" cy="11007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marL="0" lvl="0" indent="0" algn="r" defTabSz="466725" rtl="1">
            <a:lnSpc>
              <a:spcPct val="90000"/>
            </a:lnSpc>
            <a:spcBef>
              <a:spcPct val="0"/>
            </a:spcBef>
            <a:spcAft>
              <a:spcPct val="35000"/>
            </a:spcAft>
            <a:buNone/>
          </a:pPr>
          <a:endParaRPr lang="he-IL" sz="1050" kern="1200" dirty="0"/>
        </a:p>
        <a:p>
          <a:pPr marL="0" lvl="0" indent="0" algn="r" defTabSz="466725" rtl="1">
            <a:lnSpc>
              <a:spcPct val="90000"/>
            </a:lnSpc>
            <a:spcBef>
              <a:spcPct val="0"/>
            </a:spcBef>
            <a:spcAft>
              <a:spcPct val="35000"/>
            </a:spcAft>
            <a:buNone/>
          </a:pPr>
          <a:r>
            <a:rPr lang="he-IL" sz="1200" kern="1200" dirty="0"/>
            <a:t>הטופס עובר לאישור ראש המנהל</a:t>
          </a:r>
        </a:p>
      </dsp:txBody>
      <dsp:txXfrm>
        <a:off x="3362741" y="1030057"/>
        <a:ext cx="1855816" cy="733834"/>
      </dsp:txXfrm>
    </dsp:sp>
    <dsp:sp modelId="{2E9DAFCF-93B4-4DC4-83C7-B6812FB10BD0}">
      <dsp:nvSpPr>
        <dsp:cNvPr id="0" name=""/>
        <dsp:cNvSpPr/>
      </dsp:nvSpPr>
      <dsp:spPr>
        <a:xfrm>
          <a:off x="2982634" y="1763892"/>
          <a:ext cx="1855816" cy="7938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756B94-ABC8-46DF-B21C-013489FA822E}">
      <dsp:nvSpPr>
        <dsp:cNvPr id="0" name=""/>
        <dsp:cNvSpPr/>
      </dsp:nvSpPr>
      <dsp:spPr>
        <a:xfrm rot="10800000">
          <a:off x="2484975" y="1165952"/>
          <a:ext cx="596430" cy="4620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rtl="1">
            <a:lnSpc>
              <a:spcPct val="90000"/>
            </a:lnSpc>
            <a:spcBef>
              <a:spcPct val="0"/>
            </a:spcBef>
            <a:spcAft>
              <a:spcPct val="35000"/>
            </a:spcAft>
            <a:buNone/>
          </a:pPr>
          <a:endParaRPr lang="he-IL" sz="700" kern="1200"/>
        </a:p>
      </dsp:txBody>
      <dsp:txXfrm rot="10800000">
        <a:off x="2623588" y="1258361"/>
        <a:ext cx="457817" cy="277226"/>
      </dsp:txXfrm>
    </dsp:sp>
    <dsp:sp modelId="{BC12E454-107F-48D0-85B0-A0272C28C94A}">
      <dsp:nvSpPr>
        <dsp:cNvPr id="0" name=""/>
        <dsp:cNvSpPr/>
      </dsp:nvSpPr>
      <dsp:spPr>
        <a:xfrm>
          <a:off x="336865" y="1030057"/>
          <a:ext cx="1855816" cy="11007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r" defTabSz="533400" rtl="1">
            <a:lnSpc>
              <a:spcPct val="90000"/>
            </a:lnSpc>
            <a:spcBef>
              <a:spcPct val="0"/>
            </a:spcBef>
            <a:spcAft>
              <a:spcPct val="35000"/>
            </a:spcAft>
            <a:buNone/>
          </a:pPr>
          <a:r>
            <a:rPr lang="he-IL" sz="1200" kern="1200" dirty="0"/>
            <a:t>הטופס החתום ע"י ראש המנהל מתקבל במחסן הכללי לאספקה</a:t>
          </a:r>
        </a:p>
      </dsp:txBody>
      <dsp:txXfrm>
        <a:off x="381583" y="1030057"/>
        <a:ext cx="1855816" cy="733834"/>
      </dsp:txXfrm>
    </dsp:sp>
    <dsp:sp modelId="{B1A64FD7-D3F4-4BB3-8770-0D44BD468CCF}">
      <dsp:nvSpPr>
        <dsp:cNvPr id="0" name=""/>
        <dsp:cNvSpPr/>
      </dsp:nvSpPr>
      <dsp:spPr>
        <a:xfrm>
          <a:off x="1476" y="1763892"/>
          <a:ext cx="1855816" cy="7938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80975" lvl="1" indent="-180975" algn="r" defTabSz="533400" rtl="1">
            <a:lnSpc>
              <a:spcPct val="90000"/>
            </a:lnSpc>
            <a:spcBef>
              <a:spcPct val="0"/>
            </a:spcBef>
            <a:spcAft>
              <a:spcPct val="15000"/>
            </a:spcAft>
            <a:buChar char="•"/>
          </a:pPr>
          <a:endParaRPr lang="he-IL" sz="1200" kern="1200" dirty="0"/>
        </a:p>
      </dsp:txBody>
      <dsp:txXfrm>
        <a:off x="24726" y="1787142"/>
        <a:ext cx="1809316" cy="7473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161F7-F43C-4277-AE99-A0C125D3474E}">
      <dsp:nvSpPr>
        <dsp:cNvPr id="0" name=""/>
        <dsp:cNvSpPr/>
      </dsp:nvSpPr>
      <dsp:spPr>
        <a:xfrm rot="8190703">
          <a:off x="3912628" y="3328442"/>
          <a:ext cx="612677" cy="0"/>
        </a:xfrm>
        <a:custGeom>
          <a:avLst/>
          <a:gdLst/>
          <a:ahLst/>
          <a:cxnLst/>
          <a:rect l="0" t="0" r="0" b="0"/>
          <a:pathLst>
            <a:path>
              <a:moveTo>
                <a:pt x="0" y="0"/>
              </a:moveTo>
              <a:lnTo>
                <a:pt x="61267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20E386-6396-4B34-8801-162596E5F12A}">
      <dsp:nvSpPr>
        <dsp:cNvPr id="0" name=""/>
        <dsp:cNvSpPr/>
      </dsp:nvSpPr>
      <dsp:spPr>
        <a:xfrm rot="12210658">
          <a:off x="3998307" y="1962051"/>
          <a:ext cx="462093" cy="0"/>
        </a:xfrm>
        <a:prstGeom prst="diamond">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C28D56-3FDF-4F99-8920-E6A67A70CE1C}">
      <dsp:nvSpPr>
        <dsp:cNvPr id="0" name=""/>
        <dsp:cNvSpPr/>
      </dsp:nvSpPr>
      <dsp:spPr>
        <a:xfrm rot="21583417">
          <a:off x="5978342" y="2383546"/>
          <a:ext cx="548983" cy="0"/>
        </a:xfrm>
        <a:prstGeom prst="leftArrow">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0EAECD-2203-400D-8543-FF41AE8CA2A6}">
      <dsp:nvSpPr>
        <dsp:cNvPr id="0" name=""/>
        <dsp:cNvSpPr/>
      </dsp:nvSpPr>
      <dsp:spPr>
        <a:xfrm>
          <a:off x="4441220" y="1620015"/>
          <a:ext cx="1537125" cy="15371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rtl="1">
            <a:lnSpc>
              <a:spcPct val="90000"/>
            </a:lnSpc>
            <a:spcBef>
              <a:spcPct val="0"/>
            </a:spcBef>
            <a:spcAft>
              <a:spcPct val="35000"/>
            </a:spcAft>
            <a:buNone/>
          </a:pPr>
          <a:r>
            <a:rPr lang="he-IL" sz="2400" kern="1200" dirty="0"/>
            <a:t>שירן בודקת מול הספק</a:t>
          </a:r>
        </a:p>
      </dsp:txBody>
      <dsp:txXfrm>
        <a:off x="4516256" y="1695051"/>
        <a:ext cx="1387053" cy="1387053"/>
      </dsp:txXfrm>
    </dsp:sp>
    <dsp:sp modelId="{1BC160C4-9413-4D85-8C01-C25F922705D6}">
      <dsp:nvSpPr>
        <dsp:cNvPr id="0" name=""/>
        <dsp:cNvSpPr/>
      </dsp:nvSpPr>
      <dsp:spPr>
        <a:xfrm>
          <a:off x="6527323" y="1603956"/>
          <a:ext cx="1555758" cy="15490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rtl="1">
            <a:lnSpc>
              <a:spcPct val="90000"/>
            </a:lnSpc>
            <a:spcBef>
              <a:spcPct val="0"/>
            </a:spcBef>
            <a:spcAft>
              <a:spcPct val="35000"/>
            </a:spcAft>
            <a:buNone/>
          </a:pPr>
          <a:r>
            <a:rPr lang="he-IL" sz="2000" kern="1200" dirty="0"/>
            <a:t>שולחים לשירן הראל את שם דגם המדפסת </a:t>
          </a:r>
        </a:p>
      </dsp:txBody>
      <dsp:txXfrm>
        <a:off x="6602940" y="1679573"/>
        <a:ext cx="1404524" cy="1397792"/>
      </dsp:txXfrm>
    </dsp:sp>
    <dsp:sp modelId="{6CF2B832-9669-4641-8E11-70DB9B3D18FD}">
      <dsp:nvSpPr>
        <dsp:cNvPr id="0" name=""/>
        <dsp:cNvSpPr/>
      </dsp:nvSpPr>
      <dsp:spPr>
        <a:xfrm>
          <a:off x="2829780" y="1017677"/>
          <a:ext cx="1187707" cy="11877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rtl="1">
            <a:lnSpc>
              <a:spcPct val="90000"/>
            </a:lnSpc>
            <a:spcBef>
              <a:spcPct val="0"/>
            </a:spcBef>
            <a:spcAft>
              <a:spcPct val="35000"/>
            </a:spcAft>
            <a:buNone/>
          </a:pPr>
          <a:r>
            <a:rPr lang="he-IL" sz="1600" kern="1200" dirty="0"/>
            <a:t>קיים בקונסיגנציה</a:t>
          </a:r>
        </a:p>
      </dsp:txBody>
      <dsp:txXfrm>
        <a:off x="2887759" y="1075656"/>
        <a:ext cx="1071749" cy="1071749"/>
      </dsp:txXfrm>
    </dsp:sp>
    <dsp:sp modelId="{C350B430-9C69-4EDB-A1CA-A8FDF93D99B4}">
      <dsp:nvSpPr>
        <dsp:cNvPr id="0" name=""/>
        <dsp:cNvSpPr/>
      </dsp:nvSpPr>
      <dsp:spPr>
        <a:xfrm rot="10811740">
          <a:off x="1778421" y="1607708"/>
          <a:ext cx="1051362" cy="0"/>
        </a:xfrm>
        <a:custGeom>
          <a:avLst/>
          <a:gdLst/>
          <a:ahLst/>
          <a:cxnLst/>
          <a:rect l="0" t="0" r="0" b="0"/>
          <a:pathLst>
            <a:path>
              <a:moveTo>
                <a:pt x="0" y="0"/>
              </a:moveTo>
              <a:lnTo>
                <a:pt x="1051362"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340F77-D864-4045-B84C-5C5E39196C3A}">
      <dsp:nvSpPr>
        <dsp:cNvPr id="0" name=""/>
        <dsp:cNvSpPr/>
      </dsp:nvSpPr>
      <dsp:spPr>
        <a:xfrm>
          <a:off x="605973" y="1017685"/>
          <a:ext cx="1172451" cy="11724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rtl="1">
            <a:lnSpc>
              <a:spcPct val="90000"/>
            </a:lnSpc>
            <a:spcBef>
              <a:spcPct val="0"/>
            </a:spcBef>
            <a:spcAft>
              <a:spcPct val="35000"/>
            </a:spcAft>
            <a:buNone/>
          </a:pPr>
          <a:r>
            <a:rPr lang="he-IL" sz="1800" kern="1200" dirty="0"/>
            <a:t>מוציאים הזמנה למחסן</a:t>
          </a:r>
        </a:p>
      </dsp:txBody>
      <dsp:txXfrm>
        <a:off x="663207" y="1074919"/>
        <a:ext cx="1057983" cy="1057983"/>
      </dsp:txXfrm>
    </dsp:sp>
    <dsp:sp modelId="{F38403C5-C54C-48CF-B534-AD87F12EF8AE}">
      <dsp:nvSpPr>
        <dsp:cNvPr id="0" name=""/>
        <dsp:cNvSpPr/>
      </dsp:nvSpPr>
      <dsp:spPr>
        <a:xfrm>
          <a:off x="2838191" y="3509482"/>
          <a:ext cx="1158522" cy="115851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rtl="1">
            <a:lnSpc>
              <a:spcPct val="90000"/>
            </a:lnSpc>
            <a:spcBef>
              <a:spcPct val="0"/>
            </a:spcBef>
            <a:spcAft>
              <a:spcPts val="0"/>
            </a:spcAft>
            <a:buNone/>
          </a:pPr>
          <a:r>
            <a:rPr lang="he-IL" sz="1600" kern="1200" dirty="0"/>
            <a:t>לא </a:t>
          </a:r>
        </a:p>
        <a:p>
          <a:pPr marL="0" lvl="0" indent="0" algn="ctr" defTabSz="711200" rtl="1">
            <a:lnSpc>
              <a:spcPct val="90000"/>
            </a:lnSpc>
            <a:spcBef>
              <a:spcPct val="0"/>
            </a:spcBef>
            <a:spcAft>
              <a:spcPts val="0"/>
            </a:spcAft>
            <a:buNone/>
          </a:pPr>
          <a:r>
            <a:rPr lang="he-IL" sz="1600" kern="1200" dirty="0"/>
            <a:t>קיים בקונסיגנציה</a:t>
          </a:r>
        </a:p>
      </dsp:txBody>
      <dsp:txXfrm>
        <a:off x="2894745" y="3566036"/>
        <a:ext cx="1045414" cy="1045406"/>
      </dsp:txXfrm>
    </dsp:sp>
    <dsp:sp modelId="{60423680-AF6E-444C-810A-7FF2E95125EE}">
      <dsp:nvSpPr>
        <dsp:cNvPr id="0" name=""/>
        <dsp:cNvSpPr/>
      </dsp:nvSpPr>
      <dsp:spPr>
        <a:xfrm rot="10806515">
          <a:off x="1781312" y="4086640"/>
          <a:ext cx="1056879" cy="0"/>
        </a:xfrm>
        <a:custGeom>
          <a:avLst/>
          <a:gdLst/>
          <a:ahLst/>
          <a:cxnLst/>
          <a:rect l="0" t="0" r="0" b="0"/>
          <a:pathLst>
            <a:path>
              <a:moveTo>
                <a:pt x="0" y="0"/>
              </a:moveTo>
              <a:lnTo>
                <a:pt x="105687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007536-04EA-4BE7-8D44-200D109BC173}">
      <dsp:nvSpPr>
        <dsp:cNvPr id="0" name=""/>
        <dsp:cNvSpPr/>
      </dsp:nvSpPr>
      <dsp:spPr>
        <a:xfrm>
          <a:off x="605949" y="3496847"/>
          <a:ext cx="1175363" cy="11753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rtl="1">
            <a:lnSpc>
              <a:spcPct val="90000"/>
            </a:lnSpc>
            <a:spcBef>
              <a:spcPct val="0"/>
            </a:spcBef>
            <a:spcAft>
              <a:spcPct val="35000"/>
            </a:spcAft>
            <a:buNone/>
          </a:pPr>
          <a:r>
            <a:rPr lang="he-IL" sz="1600" kern="1200" dirty="0"/>
            <a:t>פונים לספק לקבלת     הצעת מחיר</a:t>
          </a:r>
        </a:p>
      </dsp:txBody>
      <dsp:txXfrm>
        <a:off x="663325" y="3554223"/>
        <a:ext cx="1060611" cy="10606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7ABB56-19EC-473B-8EDE-BF57CAC43D50}">
      <dsp:nvSpPr>
        <dsp:cNvPr id="0" name=""/>
        <dsp:cNvSpPr/>
      </dsp:nvSpPr>
      <dsp:spPr>
        <a:xfrm>
          <a:off x="0" y="2184043"/>
          <a:ext cx="1766036" cy="17654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971D49-69EF-4E65-BABA-A34423C28F80}">
      <dsp:nvSpPr>
        <dsp:cNvPr id="0" name=""/>
        <dsp:cNvSpPr/>
      </dsp:nvSpPr>
      <dsp:spPr>
        <a:xfrm>
          <a:off x="58693" y="2242903"/>
          <a:ext cx="1647344" cy="164777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he-IL" sz="1400" kern="1200" dirty="0">
              <a:latin typeface="+mn-lt"/>
            </a:rPr>
            <a:t>פתיחת הספק במערכת ושליחת הודעה עם מספר הספק למזמין ולספק</a:t>
          </a:r>
        </a:p>
      </dsp:txBody>
      <dsp:txXfrm>
        <a:off x="294774" y="2478343"/>
        <a:ext cx="1176488" cy="1176893"/>
      </dsp:txXfrm>
    </dsp:sp>
    <dsp:sp modelId="{D7A1932C-C86D-4A41-A3C1-C0EEE6A74C63}">
      <dsp:nvSpPr>
        <dsp:cNvPr id="0" name=""/>
        <dsp:cNvSpPr/>
      </dsp:nvSpPr>
      <dsp:spPr>
        <a:xfrm rot="13500000">
          <a:off x="1824305" y="2183844"/>
          <a:ext cx="1765582" cy="1765582"/>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C417AB-FFEB-4E70-AAAF-7680B48019AD}">
      <dsp:nvSpPr>
        <dsp:cNvPr id="0" name=""/>
        <dsp:cNvSpPr/>
      </dsp:nvSpPr>
      <dsp:spPr>
        <a:xfrm>
          <a:off x="1883424" y="2242903"/>
          <a:ext cx="1647344" cy="164777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he-IL" sz="1400" kern="1200" dirty="0"/>
            <a:t>במידה וכל המסמכים תקינים:     העברת הטופס למח' חשבות לפתיחת חשבון לספק</a:t>
          </a:r>
        </a:p>
      </dsp:txBody>
      <dsp:txXfrm>
        <a:off x="2119504" y="2478343"/>
        <a:ext cx="1176488" cy="1176893"/>
      </dsp:txXfrm>
    </dsp:sp>
    <dsp:sp modelId="{4C0D0A3E-F99C-46AA-8F58-9599396A2CAD}">
      <dsp:nvSpPr>
        <dsp:cNvPr id="0" name=""/>
        <dsp:cNvSpPr/>
      </dsp:nvSpPr>
      <dsp:spPr>
        <a:xfrm rot="13500000">
          <a:off x="3647731" y="2183844"/>
          <a:ext cx="1765582" cy="1765582"/>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6E949A-F14A-41B9-ABDE-724645A398B9}">
      <dsp:nvSpPr>
        <dsp:cNvPr id="0" name=""/>
        <dsp:cNvSpPr/>
      </dsp:nvSpPr>
      <dsp:spPr>
        <a:xfrm>
          <a:off x="3708155" y="2242903"/>
          <a:ext cx="1647344" cy="164777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he-IL" sz="1400" kern="1200" dirty="0"/>
            <a:t>בדיקת הטופס ואישורו         (קיום המסמכים הנדרשים)</a:t>
          </a:r>
        </a:p>
      </dsp:txBody>
      <dsp:txXfrm>
        <a:off x="3942931" y="2478343"/>
        <a:ext cx="1176488" cy="1176893"/>
      </dsp:txXfrm>
    </dsp:sp>
    <dsp:sp modelId="{900CE604-BB0C-4257-A633-76DA6574A354}">
      <dsp:nvSpPr>
        <dsp:cNvPr id="0" name=""/>
        <dsp:cNvSpPr/>
      </dsp:nvSpPr>
      <dsp:spPr>
        <a:xfrm rot="13500000">
          <a:off x="5472462" y="2183844"/>
          <a:ext cx="1765582" cy="1765582"/>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AE2B8A-4ECB-4C4B-975E-41905F3AB1A2}">
      <dsp:nvSpPr>
        <dsp:cNvPr id="0" name=""/>
        <dsp:cNvSpPr/>
      </dsp:nvSpPr>
      <dsp:spPr>
        <a:xfrm>
          <a:off x="5531581" y="2242903"/>
          <a:ext cx="1647344" cy="164777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he-IL" sz="1400" kern="1200" dirty="0"/>
            <a:t>שליחת הטופס לבקרת רכש (שליחת אישור למזמין ולספק)</a:t>
          </a:r>
        </a:p>
      </dsp:txBody>
      <dsp:txXfrm>
        <a:off x="5767661" y="2478343"/>
        <a:ext cx="1176488" cy="1176893"/>
      </dsp:txXfrm>
    </dsp:sp>
    <dsp:sp modelId="{F82284F7-3C9D-4AA3-B0D8-D7F09B47E7FC}">
      <dsp:nvSpPr>
        <dsp:cNvPr id="0" name=""/>
        <dsp:cNvSpPr/>
      </dsp:nvSpPr>
      <dsp:spPr>
        <a:xfrm rot="13500000">
          <a:off x="7297193" y="2183844"/>
          <a:ext cx="1765582" cy="1765582"/>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3F7E1D-6ED9-4E21-80EC-F5F9AE77C4C9}">
      <dsp:nvSpPr>
        <dsp:cNvPr id="0" name=""/>
        <dsp:cNvSpPr/>
      </dsp:nvSpPr>
      <dsp:spPr>
        <a:xfrm>
          <a:off x="7356312" y="2242903"/>
          <a:ext cx="1647344" cy="164777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he-IL" sz="1600" kern="1200" dirty="0"/>
            <a:t>מילוי טופס  (ע"י הספק)</a:t>
          </a:r>
        </a:p>
      </dsp:txBody>
      <dsp:txXfrm>
        <a:off x="7592392" y="2478343"/>
        <a:ext cx="1176488" cy="1176893"/>
      </dsp:txXfrm>
    </dsp:sp>
    <dsp:sp modelId="{CC3FBA2A-7CC7-46C1-AB6A-45668A3304D3}">
      <dsp:nvSpPr>
        <dsp:cNvPr id="0" name=""/>
        <dsp:cNvSpPr/>
      </dsp:nvSpPr>
      <dsp:spPr>
        <a:xfrm rot="13500000">
          <a:off x="9120619" y="2183844"/>
          <a:ext cx="1765582" cy="1765582"/>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9A1052-4646-4F22-8A13-1F23B81CD80B}">
      <dsp:nvSpPr>
        <dsp:cNvPr id="0" name=""/>
        <dsp:cNvSpPr/>
      </dsp:nvSpPr>
      <dsp:spPr>
        <a:xfrm>
          <a:off x="9181042" y="2242903"/>
          <a:ext cx="1647344" cy="164777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he-IL" sz="1600" kern="1200" dirty="0"/>
            <a:t>פתיחת ספק (המזמין שולח קישור לספק)</a:t>
          </a:r>
        </a:p>
      </dsp:txBody>
      <dsp:txXfrm>
        <a:off x="9415818" y="2478343"/>
        <a:ext cx="1176488" cy="1176893"/>
      </dsp:txXfrm>
    </dsp:sp>
    <dsp:sp modelId="{54084907-88BE-4D64-92DD-3D87F7866A2A}">
      <dsp:nvSpPr>
        <dsp:cNvPr id="0" name=""/>
        <dsp:cNvSpPr/>
      </dsp:nvSpPr>
      <dsp:spPr>
        <a:xfrm rot="8100000" flipH="1">
          <a:off x="1875402" y="4002025"/>
          <a:ext cx="1765582" cy="1765582"/>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493040-1FD7-4E76-9462-6346924CB335}">
      <dsp:nvSpPr>
        <dsp:cNvPr id="0" name=""/>
        <dsp:cNvSpPr/>
      </dsp:nvSpPr>
      <dsp:spPr>
        <a:xfrm flipH="1">
          <a:off x="1935657" y="4062261"/>
          <a:ext cx="1647344" cy="164777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44525" rtl="1">
            <a:lnSpc>
              <a:spcPct val="90000"/>
            </a:lnSpc>
            <a:spcBef>
              <a:spcPct val="0"/>
            </a:spcBef>
            <a:spcAft>
              <a:spcPct val="35000"/>
            </a:spcAft>
            <a:buNone/>
          </a:pPr>
          <a:r>
            <a:rPr lang="he-IL" sz="1450" kern="1200" dirty="0"/>
            <a:t>במידה וחסרים מסמכים- הטופס נדחה ע"י בקרת רכש ונשלח להשלמות לספק</a:t>
          </a:r>
        </a:p>
      </dsp:txBody>
      <dsp:txXfrm>
        <a:off x="2171737" y="4297702"/>
        <a:ext cx="1176488" cy="117689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007"/>
          </a:xfrm>
          <a:prstGeom prst="rect">
            <a:avLst/>
          </a:prstGeom>
        </p:spPr>
        <p:txBody>
          <a:bodyPr vert="horz" lIns="91440" tIns="45720" rIns="91440" bIns="45720" rtlCol="0"/>
          <a:lstStyle>
            <a:lvl1pPr algn="r">
              <a:defRPr sz="1200"/>
            </a:lvl1pPr>
          </a:lstStyle>
          <a:p>
            <a:endParaRPr lang="he-IL"/>
          </a:p>
        </p:txBody>
      </p:sp>
      <p:sp>
        <p:nvSpPr>
          <p:cNvPr id="3" name="Date Placeholder 2"/>
          <p:cNvSpPr>
            <a:spLocks noGrp="1"/>
          </p:cNvSpPr>
          <p:nvPr>
            <p:ph type="dt" idx="1"/>
          </p:nvPr>
        </p:nvSpPr>
        <p:spPr>
          <a:xfrm>
            <a:off x="3849688" y="0"/>
            <a:ext cx="2946400" cy="498007"/>
          </a:xfrm>
          <a:prstGeom prst="rect">
            <a:avLst/>
          </a:prstGeom>
        </p:spPr>
        <p:txBody>
          <a:bodyPr vert="horz" lIns="91440" tIns="45720" rIns="91440" bIns="45720" rtlCol="0"/>
          <a:lstStyle>
            <a:lvl1pPr algn="l">
              <a:defRPr sz="1200"/>
            </a:lvl1pPr>
          </a:lstStyle>
          <a:p>
            <a:fld id="{09588320-CD5A-4218-ABEC-F76E5A596EDB}" type="datetimeFigureOut">
              <a:rPr lang="he-IL" smtClean="0"/>
              <a:t>כ'/תמוז/תשפ"ו</a:t>
            </a:fld>
            <a:endParaRPr lang="he-IL"/>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he-IL"/>
          </a:p>
        </p:txBody>
      </p:sp>
      <p:sp>
        <p:nvSpPr>
          <p:cNvPr id="5" name="Notes Placeholder 4"/>
          <p:cNvSpPr>
            <a:spLocks noGrp="1"/>
          </p:cNvSpPr>
          <p:nvPr>
            <p:ph type="body" sz="quarter" idx="3"/>
          </p:nvPr>
        </p:nvSpPr>
        <p:spPr>
          <a:xfrm>
            <a:off x="679450" y="4777361"/>
            <a:ext cx="5438775" cy="391063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6" name="Footer Placeholder 5"/>
          <p:cNvSpPr>
            <a:spLocks noGrp="1"/>
          </p:cNvSpPr>
          <p:nvPr>
            <p:ph type="ftr" sz="quarter" idx="4"/>
          </p:nvPr>
        </p:nvSpPr>
        <p:spPr>
          <a:xfrm>
            <a:off x="0" y="9430218"/>
            <a:ext cx="2946400" cy="498007"/>
          </a:xfrm>
          <a:prstGeom prst="rect">
            <a:avLst/>
          </a:prstGeom>
        </p:spPr>
        <p:txBody>
          <a:bodyPr vert="horz" lIns="91440" tIns="45720" rIns="91440" bIns="45720" rtlCol="0" anchor="b"/>
          <a:lstStyle>
            <a:lvl1pPr algn="r">
              <a:defRPr sz="1200"/>
            </a:lvl1pPr>
          </a:lstStyle>
          <a:p>
            <a:endParaRPr lang="he-IL"/>
          </a:p>
        </p:txBody>
      </p:sp>
      <p:sp>
        <p:nvSpPr>
          <p:cNvPr id="7" name="Slide Number Placeholder 6"/>
          <p:cNvSpPr>
            <a:spLocks noGrp="1"/>
          </p:cNvSpPr>
          <p:nvPr>
            <p:ph type="sldNum" sz="quarter" idx="5"/>
          </p:nvPr>
        </p:nvSpPr>
        <p:spPr>
          <a:xfrm>
            <a:off x="3849688" y="9430218"/>
            <a:ext cx="2946400" cy="498007"/>
          </a:xfrm>
          <a:prstGeom prst="rect">
            <a:avLst/>
          </a:prstGeom>
        </p:spPr>
        <p:txBody>
          <a:bodyPr vert="horz" lIns="91440" tIns="45720" rIns="91440" bIns="45720" rtlCol="0" anchor="b"/>
          <a:lstStyle>
            <a:lvl1pPr algn="l">
              <a:defRPr sz="1200"/>
            </a:lvl1pPr>
          </a:lstStyle>
          <a:p>
            <a:fld id="{2512E4F1-2BB3-41C7-8142-52732AF605EE}" type="slidenum">
              <a:rPr lang="he-IL" smtClean="0"/>
              <a:t>‹#›</a:t>
            </a:fld>
            <a:endParaRPr lang="he-IL"/>
          </a:p>
        </p:txBody>
      </p:sp>
    </p:spTree>
    <p:extLst>
      <p:ext uri="{BB962C8B-B14F-4D97-AF65-F5344CB8AC3E}">
        <p14:creationId xmlns:p14="http://schemas.microsoft.com/office/powerpoint/2010/main" val="682051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6858000"/>
          </a:xfrm>
          <a:custGeom>
            <a:avLst/>
            <a:gdLst/>
            <a:ahLst/>
            <a:cxnLst/>
            <a:rect l="l" t="t" r="r" b="b"/>
            <a:pathLst>
              <a:path w="9144000" h="5143500">
                <a:moveTo>
                  <a:pt x="0" y="0"/>
                </a:moveTo>
                <a:lnTo>
                  <a:pt x="9144000" y="0"/>
                </a:lnTo>
                <a:lnTo>
                  <a:pt x="9144000" y="0"/>
                </a:lnTo>
                <a:lnTo>
                  <a:pt x="4000500" y="5143500"/>
                </a:lnTo>
                <a:lnTo>
                  <a:pt x="0" y="5143500"/>
                </a:lnTo>
                <a:close/>
              </a:path>
            </a:pathLst>
          </a:custGeom>
          <a:solidFill>
            <a:schemeClr val="tx2">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72877" y="787401"/>
            <a:ext cx="7859923" cy="1949703"/>
          </a:xfrm>
        </p:spPr>
        <p:txBody>
          <a:bodyPr anchor="b">
            <a:noAutofit/>
          </a:bodyPr>
          <a:lstStyle>
            <a:lvl1pPr algn="l">
              <a:lnSpc>
                <a:spcPct val="90000"/>
              </a:lnSpc>
              <a:defRPr sz="640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572877" y="3020747"/>
            <a:ext cx="6604000" cy="1109669"/>
          </a:xfrm>
        </p:spPr>
        <p:txBody>
          <a:bodyPr anchor="t">
            <a:noAutofit/>
          </a:bodyPr>
          <a:lstStyle>
            <a:lvl1pPr marL="0" indent="0" algn="l">
              <a:buNone/>
              <a:defRPr sz="3200">
                <a:solidFill>
                  <a:schemeClr val="bg1"/>
                </a:solidFill>
                <a:latin typeface="+mn-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9" name="Right Triangle 8"/>
          <p:cNvSpPr/>
          <p:nvPr/>
        </p:nvSpPr>
        <p:spPr>
          <a:xfrm flipH="1">
            <a:off x="9093200" y="3759201"/>
            <a:ext cx="3098800" cy="3098800"/>
          </a:xfrm>
          <a:prstGeom prst="rtTriangle">
            <a:avLst/>
          </a:prstGeom>
          <a:solidFill>
            <a:schemeClr val="bg2">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10" name="Rectangle 9" title="whiteback"/>
          <p:cNvSpPr/>
          <p:nvPr/>
        </p:nvSpPr>
        <p:spPr>
          <a:xfrm rot="10800000">
            <a:off x="7453220" y="4778255"/>
            <a:ext cx="4738779" cy="1571925"/>
          </a:xfrm>
          <a:custGeom>
            <a:avLst/>
            <a:gdLst/>
            <a:ahLst/>
            <a:cxnLst/>
            <a:rect l="l" t="t" r="r" b="b"/>
            <a:pathLst>
              <a:path w="3554084" h="1178944">
                <a:moveTo>
                  <a:pt x="2375140" y="1178944"/>
                </a:moveTo>
                <a:lnTo>
                  <a:pt x="0" y="1178944"/>
                </a:lnTo>
                <a:lnTo>
                  <a:pt x="0" y="0"/>
                </a:lnTo>
                <a:lnTo>
                  <a:pt x="3554084"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title="logo-middle"/>
          <p:cNvSpPr/>
          <p:nvPr/>
        </p:nvSpPr>
        <p:spPr>
          <a:xfrm>
            <a:off x="9093200" y="5260643"/>
            <a:ext cx="2658763" cy="607151"/>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a:p>
        </p:txBody>
      </p:sp>
    </p:spTree>
    <p:extLst>
      <p:ext uri="{BB962C8B-B14F-4D97-AF65-F5344CB8AC3E}">
        <p14:creationId xmlns:p14="http://schemas.microsoft.com/office/powerpoint/2010/main" val="4032368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Right Image with Title">
    <p:spTree>
      <p:nvGrpSpPr>
        <p:cNvPr id="1" name=""/>
        <p:cNvGrpSpPr/>
        <p:nvPr/>
      </p:nvGrpSpPr>
      <p:grpSpPr>
        <a:xfrm>
          <a:off x="0" y="0"/>
          <a:ext cx="0" cy="0"/>
          <a:chOff x="0" y="0"/>
          <a:chExt cx="0" cy="0"/>
        </a:xfrm>
      </p:grpSpPr>
      <p:sp>
        <p:nvSpPr>
          <p:cNvPr id="2" name="Title 1"/>
          <p:cNvSpPr>
            <a:spLocks noGrp="1"/>
          </p:cNvSpPr>
          <p:nvPr>
            <p:ph type="title"/>
          </p:nvPr>
        </p:nvSpPr>
        <p:spPr>
          <a:xfrm>
            <a:off x="304802" y="168205"/>
            <a:ext cx="5490693" cy="984617"/>
          </a:xfrm>
        </p:spPr>
        <p:txBody>
          <a:bodyPr vert="horz" lIns="0" tIns="0" rIns="0" bIns="0" rtlCol="0" anchor="t">
            <a:noAutofit/>
          </a:bodyPr>
          <a:lstStyle>
            <a:lvl1pPr>
              <a:defRPr lang="en-US" dirty="0"/>
            </a:lvl1pPr>
          </a:lstStyle>
          <a:p>
            <a:pPr lvl="0"/>
            <a:r>
              <a:rPr lang="en-US"/>
              <a:t>Click to edit Master title style</a:t>
            </a:r>
          </a:p>
        </p:txBody>
      </p:sp>
      <p:sp>
        <p:nvSpPr>
          <p:cNvPr id="7" name="Picture Placeholder 2"/>
          <p:cNvSpPr>
            <a:spLocks noGrp="1"/>
          </p:cNvSpPr>
          <p:nvPr>
            <p:ph type="pic" sz="quarter" idx="14" hasCustomPrompt="1"/>
          </p:nvPr>
        </p:nvSpPr>
        <p:spPr>
          <a:xfrm>
            <a:off x="6096000" y="-1"/>
            <a:ext cx="6096000" cy="6117167"/>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3" name="Slide Number Placeholder 2"/>
          <p:cNvSpPr>
            <a:spLocks noGrp="1"/>
          </p:cNvSpPr>
          <p:nvPr>
            <p:ph type="sldNum" sz="quarter" idx="15"/>
          </p:nvPr>
        </p:nvSpPr>
        <p:spPr/>
        <p:txBody>
          <a:bodyPr/>
          <a:lstStyle/>
          <a:p>
            <a:fld id="{D7838094-DB19-468C-8254-1BC1F4554D45}" type="slidenum">
              <a:rPr lang="he-IL" smtClean="0"/>
              <a:t>‹#›</a:t>
            </a:fld>
            <a:endParaRPr lang="he-IL"/>
          </a:p>
        </p:txBody>
      </p:sp>
    </p:spTree>
    <p:extLst>
      <p:ext uri="{BB962C8B-B14F-4D97-AF65-F5344CB8AC3E}">
        <p14:creationId xmlns:p14="http://schemas.microsoft.com/office/powerpoint/2010/main" val="3517394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Right Image with Title">
    <p:spTree>
      <p:nvGrpSpPr>
        <p:cNvPr id="1" name=""/>
        <p:cNvGrpSpPr/>
        <p:nvPr/>
      </p:nvGrpSpPr>
      <p:grpSpPr>
        <a:xfrm>
          <a:off x="0" y="0"/>
          <a:ext cx="0" cy="0"/>
          <a:chOff x="0" y="0"/>
          <a:chExt cx="0" cy="0"/>
        </a:xfrm>
      </p:grpSpPr>
      <p:sp>
        <p:nvSpPr>
          <p:cNvPr id="4" name="Picture Placeholder 2"/>
          <p:cNvSpPr>
            <a:spLocks noGrp="1"/>
          </p:cNvSpPr>
          <p:nvPr>
            <p:ph type="pic" sz="quarter" idx="14" hasCustomPrompt="1"/>
          </p:nvPr>
        </p:nvSpPr>
        <p:spPr>
          <a:xfrm>
            <a:off x="0" y="1"/>
            <a:ext cx="6096000" cy="6117167"/>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2" name="Slide Number Placeholder 1"/>
          <p:cNvSpPr>
            <a:spLocks noGrp="1"/>
          </p:cNvSpPr>
          <p:nvPr>
            <p:ph type="sldNum" sz="quarter" idx="15"/>
          </p:nvPr>
        </p:nvSpPr>
        <p:spPr/>
        <p:txBody>
          <a:bodyPr/>
          <a:lstStyle/>
          <a:p>
            <a:fld id="{D7838094-DB19-468C-8254-1BC1F4554D45}" type="slidenum">
              <a:rPr lang="he-IL" smtClean="0"/>
              <a:t>‹#›</a:t>
            </a:fld>
            <a:endParaRPr lang="he-IL"/>
          </a:p>
        </p:txBody>
      </p:sp>
    </p:spTree>
    <p:extLst>
      <p:ext uri="{BB962C8B-B14F-4D97-AF65-F5344CB8AC3E}">
        <p14:creationId xmlns:p14="http://schemas.microsoft.com/office/powerpoint/2010/main" val="3822122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Bottom Im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48835"/>
            <a:ext cx="11582400" cy="230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7838094-DB19-468C-8254-1BC1F4554D45}" type="slidenum">
              <a:rPr lang="he-IL" smtClean="0"/>
              <a:t>‹#›</a:t>
            </a:fld>
            <a:endParaRPr lang="he-IL"/>
          </a:p>
        </p:txBody>
      </p:sp>
      <p:sp>
        <p:nvSpPr>
          <p:cNvPr id="8" name="Picture Placeholder 2"/>
          <p:cNvSpPr>
            <a:spLocks noGrp="1"/>
          </p:cNvSpPr>
          <p:nvPr>
            <p:ph type="pic" sz="quarter" idx="14" hasCustomPrompt="1"/>
          </p:nvPr>
        </p:nvSpPr>
        <p:spPr>
          <a:xfrm>
            <a:off x="0" y="3809999"/>
            <a:ext cx="12192000" cy="2307167"/>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4" name="Title 3"/>
          <p:cNvSpPr>
            <a:spLocks noGrp="1"/>
          </p:cNvSpPr>
          <p:nvPr>
            <p:ph type="title"/>
          </p:nvPr>
        </p:nvSpPr>
        <p:spPr>
          <a:xfrm>
            <a:off x="304800" y="167706"/>
            <a:ext cx="11582400" cy="976149"/>
          </a:xfrm>
        </p:spPr>
        <p:txBody>
          <a:bodyPr/>
          <a:lstStyle/>
          <a:p>
            <a:r>
              <a:rPr lang="en-US"/>
              <a:t>Click to edit Master title style</a:t>
            </a:r>
          </a:p>
        </p:txBody>
      </p:sp>
    </p:spTree>
    <p:extLst>
      <p:ext uri="{BB962C8B-B14F-4D97-AF65-F5344CB8AC3E}">
        <p14:creationId xmlns:p14="http://schemas.microsoft.com/office/powerpoint/2010/main" val="2999196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5 Image Row">
    <p:spTree>
      <p:nvGrpSpPr>
        <p:cNvPr id="1" name=""/>
        <p:cNvGrpSpPr/>
        <p:nvPr/>
      </p:nvGrpSpPr>
      <p:grpSpPr>
        <a:xfrm>
          <a:off x="0" y="0"/>
          <a:ext cx="0" cy="0"/>
          <a:chOff x="0" y="0"/>
          <a:chExt cx="0" cy="0"/>
        </a:xfrm>
      </p:grpSpPr>
      <p:sp>
        <p:nvSpPr>
          <p:cNvPr id="28" name="Picture Placeholder 2"/>
          <p:cNvSpPr>
            <a:spLocks noGrp="1"/>
          </p:cNvSpPr>
          <p:nvPr>
            <p:ph type="pic" sz="quarter" idx="24" hasCustomPrompt="1"/>
          </p:nvPr>
        </p:nvSpPr>
        <p:spPr>
          <a:xfrm>
            <a:off x="6266686" y="1600201"/>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29" name="Picture Placeholder 2"/>
          <p:cNvSpPr>
            <a:spLocks noGrp="1"/>
          </p:cNvSpPr>
          <p:nvPr>
            <p:ph type="pic" sz="quarter" idx="25" hasCustomPrompt="1"/>
          </p:nvPr>
        </p:nvSpPr>
        <p:spPr>
          <a:xfrm>
            <a:off x="6266686" y="3060977"/>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30" name="Picture Placeholder 2"/>
          <p:cNvSpPr>
            <a:spLocks noGrp="1"/>
          </p:cNvSpPr>
          <p:nvPr>
            <p:ph type="pic" sz="quarter" idx="26" hasCustomPrompt="1"/>
          </p:nvPr>
        </p:nvSpPr>
        <p:spPr>
          <a:xfrm>
            <a:off x="6266686" y="4674984"/>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5" name="Slide Number Placeholder 4"/>
          <p:cNvSpPr>
            <a:spLocks noGrp="1"/>
          </p:cNvSpPr>
          <p:nvPr>
            <p:ph type="sldNum" sz="quarter" idx="12"/>
          </p:nvPr>
        </p:nvSpPr>
        <p:spPr/>
        <p:txBody>
          <a:bodyPr/>
          <a:lstStyle/>
          <a:p>
            <a:fld id="{D7838094-DB19-468C-8254-1BC1F4554D45}" type="slidenum">
              <a:rPr lang="he-IL" smtClean="0"/>
              <a:t>‹#›</a:t>
            </a:fld>
            <a:endParaRPr lang="he-IL"/>
          </a:p>
        </p:txBody>
      </p:sp>
      <p:sp>
        <p:nvSpPr>
          <p:cNvPr id="10" name="Picture Placeholder 2"/>
          <p:cNvSpPr>
            <a:spLocks noGrp="1"/>
          </p:cNvSpPr>
          <p:nvPr>
            <p:ph type="pic" sz="quarter" idx="18" hasCustomPrompt="1"/>
          </p:nvPr>
        </p:nvSpPr>
        <p:spPr>
          <a:xfrm>
            <a:off x="304798" y="1600201"/>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1" name="Picture Placeholder 2"/>
          <p:cNvSpPr>
            <a:spLocks noGrp="1"/>
          </p:cNvSpPr>
          <p:nvPr>
            <p:ph type="pic" sz="quarter" idx="19" hasCustomPrompt="1"/>
          </p:nvPr>
        </p:nvSpPr>
        <p:spPr>
          <a:xfrm>
            <a:off x="304798" y="3060977"/>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2" name="Picture Placeholder 2"/>
          <p:cNvSpPr>
            <a:spLocks noGrp="1"/>
          </p:cNvSpPr>
          <p:nvPr>
            <p:ph type="pic" sz="quarter" idx="20" hasCustomPrompt="1"/>
          </p:nvPr>
        </p:nvSpPr>
        <p:spPr>
          <a:xfrm>
            <a:off x="304798" y="4679136"/>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3" name="Picture Placeholder 2"/>
          <p:cNvSpPr>
            <a:spLocks noGrp="1"/>
          </p:cNvSpPr>
          <p:nvPr>
            <p:ph type="pic" sz="quarter" idx="21" hasCustomPrompt="1"/>
          </p:nvPr>
        </p:nvSpPr>
        <p:spPr>
          <a:xfrm>
            <a:off x="3285742" y="1600201"/>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4" name="Picture Placeholder 2"/>
          <p:cNvSpPr>
            <a:spLocks noGrp="1"/>
          </p:cNvSpPr>
          <p:nvPr>
            <p:ph type="pic" sz="quarter" idx="22" hasCustomPrompt="1"/>
          </p:nvPr>
        </p:nvSpPr>
        <p:spPr>
          <a:xfrm>
            <a:off x="3285742" y="3060977"/>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27" name="Picture Placeholder 2"/>
          <p:cNvSpPr>
            <a:spLocks noGrp="1"/>
          </p:cNvSpPr>
          <p:nvPr>
            <p:ph type="pic" sz="quarter" idx="23" hasCustomPrompt="1"/>
          </p:nvPr>
        </p:nvSpPr>
        <p:spPr>
          <a:xfrm>
            <a:off x="3285742" y="4674984"/>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5" name="Picture Placeholder 2"/>
          <p:cNvSpPr>
            <a:spLocks noGrp="1"/>
          </p:cNvSpPr>
          <p:nvPr>
            <p:ph type="pic" sz="quarter" idx="27" hasCustomPrompt="1"/>
          </p:nvPr>
        </p:nvSpPr>
        <p:spPr>
          <a:xfrm>
            <a:off x="9247632" y="1600201"/>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6" name="Picture Placeholder 2"/>
          <p:cNvSpPr>
            <a:spLocks noGrp="1"/>
          </p:cNvSpPr>
          <p:nvPr>
            <p:ph type="pic" sz="quarter" idx="28" hasCustomPrompt="1"/>
          </p:nvPr>
        </p:nvSpPr>
        <p:spPr>
          <a:xfrm>
            <a:off x="9247632" y="3060977"/>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7" name="Picture Placeholder 2"/>
          <p:cNvSpPr>
            <a:spLocks noGrp="1"/>
          </p:cNvSpPr>
          <p:nvPr>
            <p:ph type="pic" sz="quarter" idx="29" hasCustomPrompt="1"/>
          </p:nvPr>
        </p:nvSpPr>
        <p:spPr>
          <a:xfrm>
            <a:off x="9247632" y="4674984"/>
            <a:ext cx="2639569" cy="112264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7" name="Title 6"/>
          <p:cNvSpPr>
            <a:spLocks noGrp="1"/>
          </p:cNvSpPr>
          <p:nvPr>
            <p:ph type="title"/>
          </p:nvPr>
        </p:nvSpPr>
        <p:spPr>
          <a:xfrm>
            <a:off x="304800" y="167708"/>
            <a:ext cx="11582400" cy="976149"/>
          </a:xfrm>
        </p:spPr>
        <p:txBody>
          <a:bodyPr/>
          <a:lstStyle/>
          <a:p>
            <a:r>
              <a:rPr lang="en-US"/>
              <a:t>Click to edit Master title style</a:t>
            </a:r>
          </a:p>
        </p:txBody>
      </p:sp>
    </p:spTree>
    <p:extLst>
      <p:ext uri="{BB962C8B-B14F-4D97-AF65-F5344CB8AC3E}">
        <p14:creationId xmlns:p14="http://schemas.microsoft.com/office/powerpoint/2010/main" val="3793842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mag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7838094-DB19-468C-8254-1BC1F4554D45}" type="slidenum">
              <a:rPr lang="he-IL" smtClean="0"/>
              <a:t>‹#›</a:t>
            </a:fld>
            <a:endParaRPr lang="he-IL"/>
          </a:p>
        </p:txBody>
      </p:sp>
      <p:sp>
        <p:nvSpPr>
          <p:cNvPr id="5" name="Picture Placeholder 2"/>
          <p:cNvSpPr>
            <a:spLocks noGrp="1"/>
          </p:cNvSpPr>
          <p:nvPr>
            <p:ph type="pic" sz="quarter" idx="18" hasCustomPrompt="1"/>
          </p:nvPr>
        </p:nvSpPr>
        <p:spPr>
          <a:xfrm>
            <a:off x="0" y="-1"/>
            <a:ext cx="12192000" cy="6117167"/>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Tree>
    <p:extLst>
      <p:ext uri="{BB962C8B-B14F-4D97-AF65-F5344CB8AC3E}">
        <p14:creationId xmlns:p14="http://schemas.microsoft.com/office/powerpoint/2010/main" val="1638564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Image with Title ">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7838094-DB19-468C-8254-1BC1F4554D45}" type="slidenum">
              <a:rPr lang="he-IL" smtClean="0"/>
              <a:t>‹#›</a:t>
            </a:fld>
            <a:endParaRPr lang="he-IL"/>
          </a:p>
        </p:txBody>
      </p:sp>
      <p:sp>
        <p:nvSpPr>
          <p:cNvPr id="9" name="Picture Placeholder 2"/>
          <p:cNvSpPr>
            <a:spLocks noGrp="1"/>
          </p:cNvSpPr>
          <p:nvPr>
            <p:ph type="pic" sz="quarter" idx="21" hasCustomPrompt="1"/>
          </p:nvPr>
        </p:nvSpPr>
        <p:spPr>
          <a:xfrm>
            <a:off x="0" y="3058583"/>
            <a:ext cx="6096000" cy="3058584"/>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0" name="Picture Placeholder 2"/>
          <p:cNvSpPr>
            <a:spLocks noGrp="1"/>
          </p:cNvSpPr>
          <p:nvPr>
            <p:ph type="pic" sz="quarter" idx="22" hasCustomPrompt="1"/>
          </p:nvPr>
        </p:nvSpPr>
        <p:spPr>
          <a:xfrm>
            <a:off x="6096000" y="-1"/>
            <a:ext cx="6096000" cy="3058583"/>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1" name="Picture Placeholder 2"/>
          <p:cNvSpPr>
            <a:spLocks noGrp="1"/>
          </p:cNvSpPr>
          <p:nvPr>
            <p:ph type="pic" sz="quarter" idx="23" hasCustomPrompt="1"/>
          </p:nvPr>
        </p:nvSpPr>
        <p:spPr>
          <a:xfrm>
            <a:off x="6096000" y="3058583"/>
            <a:ext cx="6096000" cy="3058584"/>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2" name="Picture Placeholder 2"/>
          <p:cNvSpPr>
            <a:spLocks noGrp="1"/>
          </p:cNvSpPr>
          <p:nvPr>
            <p:ph type="pic" sz="quarter" idx="24" hasCustomPrompt="1"/>
          </p:nvPr>
        </p:nvSpPr>
        <p:spPr>
          <a:xfrm>
            <a:off x="0" y="0"/>
            <a:ext cx="6096000" cy="3058584"/>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Tree>
    <p:extLst>
      <p:ext uri="{BB962C8B-B14F-4D97-AF65-F5344CB8AC3E}">
        <p14:creationId xmlns:p14="http://schemas.microsoft.com/office/powerpoint/2010/main" val="1571844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 Images with Captions ">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7838094-DB19-468C-8254-1BC1F4554D45}" type="slidenum">
              <a:rPr lang="he-IL" smtClean="0"/>
              <a:t>‹#›</a:t>
            </a:fld>
            <a:endParaRPr lang="he-IL"/>
          </a:p>
        </p:txBody>
      </p:sp>
      <p:sp>
        <p:nvSpPr>
          <p:cNvPr id="3" name="Picture Placeholder 2"/>
          <p:cNvSpPr>
            <a:spLocks noGrp="1"/>
          </p:cNvSpPr>
          <p:nvPr>
            <p:ph type="pic" sz="quarter" idx="13" hasCustomPrompt="1"/>
          </p:nvPr>
        </p:nvSpPr>
        <p:spPr>
          <a:xfrm>
            <a:off x="0" y="-1"/>
            <a:ext cx="4064000" cy="6117168"/>
          </a:xfrm>
        </p:spPr>
        <p:txBody>
          <a:bodyPr vert="horz" lIns="0" tIns="1371600" rIns="0" bIns="1371600" rtlCol="0" anchor="t">
            <a:normAutofit/>
          </a:bodyPr>
          <a:lstStyle>
            <a:lvl1pPr marL="383108" indent="-383108" algn="ctr">
              <a:buClr>
                <a:schemeClr val="bg1"/>
              </a:buClr>
              <a:buFont typeface="Century Gothic" panose="020B0502020202020204" pitchFamily="34" charset="0"/>
              <a:buChar char=" "/>
              <a:defRPr lang="en-US" dirty="0"/>
            </a:lvl1pPr>
          </a:lstStyle>
          <a:p>
            <a:pPr marL="0" lvl="0" indent="0" algn="ctr">
              <a:buNone/>
            </a:pPr>
            <a:r>
              <a:rPr lang="en-US"/>
              <a:t> </a:t>
            </a:r>
          </a:p>
        </p:txBody>
      </p:sp>
      <p:sp>
        <p:nvSpPr>
          <p:cNvPr id="11" name="Picture Placeholder 2"/>
          <p:cNvSpPr>
            <a:spLocks noGrp="1"/>
          </p:cNvSpPr>
          <p:nvPr>
            <p:ph type="pic" sz="quarter" idx="14" hasCustomPrompt="1"/>
          </p:nvPr>
        </p:nvSpPr>
        <p:spPr>
          <a:xfrm>
            <a:off x="4064000" y="-1"/>
            <a:ext cx="4064000" cy="6117168"/>
          </a:xfrm>
        </p:spPr>
        <p:txBody>
          <a:bodyPr vert="horz" lIns="0" tIns="1371600" rIns="0" bIns="1371600" rtlCol="0">
            <a:normAutofit/>
          </a:bodyPr>
          <a:lstStyle>
            <a:lvl1pPr marL="383108" indent="-383108" algn="ctr">
              <a:buClr>
                <a:schemeClr val="bg1"/>
              </a:buClr>
              <a:buFont typeface="Century Gothic" panose="020B0502020202020204" pitchFamily="34" charset="0"/>
              <a:buChar char=" "/>
              <a:defRPr lang="en-US" dirty="0"/>
            </a:lvl1pPr>
          </a:lstStyle>
          <a:p>
            <a:pPr marL="0" lvl="0" indent="0" algn="ctr">
              <a:buNone/>
            </a:pPr>
            <a:r>
              <a:rPr lang="en-US"/>
              <a:t> </a:t>
            </a:r>
          </a:p>
        </p:txBody>
      </p:sp>
      <p:sp>
        <p:nvSpPr>
          <p:cNvPr id="12" name="Picture Placeholder 2"/>
          <p:cNvSpPr>
            <a:spLocks noGrp="1"/>
          </p:cNvSpPr>
          <p:nvPr>
            <p:ph type="pic" sz="quarter" idx="15" hasCustomPrompt="1"/>
          </p:nvPr>
        </p:nvSpPr>
        <p:spPr>
          <a:xfrm>
            <a:off x="8128000" y="-1"/>
            <a:ext cx="4064000" cy="6117168"/>
          </a:xfrm>
        </p:spPr>
        <p:txBody>
          <a:bodyPr vert="horz" lIns="0" tIns="1371600" rIns="0" bIns="1371600" rtlCol="0">
            <a:normAutofit/>
          </a:bodyPr>
          <a:lstStyle>
            <a:lvl1pPr marL="383108" indent="-383108" algn="ctr">
              <a:buClr>
                <a:schemeClr val="bg1"/>
              </a:buClr>
              <a:buFont typeface="Century Gothic" panose="020B0502020202020204" pitchFamily="34" charset="0"/>
              <a:buChar char=" "/>
              <a:defRPr lang="en-US" dirty="0"/>
            </a:lvl1pPr>
          </a:lstStyle>
          <a:p>
            <a:pPr marL="0" lvl="0" indent="0" algn="ctr">
              <a:buNone/>
            </a:pPr>
            <a:r>
              <a:rPr lang="en-US"/>
              <a:t> </a:t>
            </a:r>
          </a:p>
        </p:txBody>
      </p:sp>
    </p:spTree>
    <p:extLst>
      <p:ext uri="{BB962C8B-B14F-4D97-AF65-F5344CB8AC3E}">
        <p14:creationId xmlns:p14="http://schemas.microsoft.com/office/powerpoint/2010/main" val="1549725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grpSp>
        <p:nvGrpSpPr>
          <p:cNvPr id="5" name="Group 4"/>
          <p:cNvGrpSpPr/>
          <p:nvPr/>
        </p:nvGrpSpPr>
        <p:grpSpPr>
          <a:xfrm>
            <a:off x="1330358" y="311152"/>
            <a:ext cx="9531285" cy="5736216"/>
            <a:chOff x="773898" y="382213"/>
            <a:chExt cx="7596204" cy="4571625"/>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3898" y="4742822"/>
              <a:ext cx="7596204" cy="21101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3899" y="382213"/>
              <a:ext cx="7596203" cy="4370657"/>
            </a:xfrm>
            <a:prstGeom prst="rect">
              <a:avLst/>
            </a:prstGeom>
          </p:spPr>
        </p:pic>
      </p:grpSp>
      <p:sp>
        <p:nvSpPr>
          <p:cNvPr id="4" name="Slide Number Placeholder 3"/>
          <p:cNvSpPr>
            <a:spLocks noGrp="1"/>
          </p:cNvSpPr>
          <p:nvPr>
            <p:ph type="sldNum" sz="quarter" idx="12"/>
          </p:nvPr>
        </p:nvSpPr>
        <p:spPr/>
        <p:txBody>
          <a:bodyPr/>
          <a:lstStyle/>
          <a:p>
            <a:fld id="{D7838094-DB19-468C-8254-1BC1F4554D45}" type="slidenum">
              <a:rPr lang="he-IL" smtClean="0"/>
              <a:t>‹#›</a:t>
            </a:fld>
            <a:endParaRPr lang="he-IL"/>
          </a:p>
        </p:txBody>
      </p:sp>
      <p:sp>
        <p:nvSpPr>
          <p:cNvPr id="12" name="Picture Placeholder 2"/>
          <p:cNvSpPr>
            <a:spLocks noGrp="1"/>
          </p:cNvSpPr>
          <p:nvPr>
            <p:ph type="pic" sz="quarter" idx="18" hasCustomPrompt="1"/>
          </p:nvPr>
        </p:nvSpPr>
        <p:spPr>
          <a:xfrm>
            <a:off x="2503557" y="702402"/>
            <a:ext cx="7184889" cy="4496268"/>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Tree>
    <p:extLst>
      <p:ext uri="{BB962C8B-B14F-4D97-AF65-F5344CB8AC3E}">
        <p14:creationId xmlns:p14="http://schemas.microsoft.com/office/powerpoint/2010/main" val="4195558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4_Blank">
    <p:spTree>
      <p:nvGrpSpPr>
        <p:cNvPr id="1" name=""/>
        <p:cNvGrpSpPr/>
        <p:nvPr/>
      </p:nvGrpSpPr>
      <p:grpSpPr>
        <a:xfrm>
          <a:off x="0" y="0"/>
          <a:ext cx="0" cy="0"/>
          <a:chOff x="0" y="0"/>
          <a:chExt cx="0" cy="0"/>
        </a:xfrm>
      </p:grpSpPr>
      <p:grpSp>
        <p:nvGrpSpPr>
          <p:cNvPr id="5" name="Group 4"/>
          <p:cNvGrpSpPr/>
          <p:nvPr/>
        </p:nvGrpSpPr>
        <p:grpSpPr>
          <a:xfrm>
            <a:off x="2217543" y="311151"/>
            <a:ext cx="7756915" cy="5738979"/>
            <a:chOff x="1468253" y="382214"/>
            <a:chExt cx="6198780" cy="4586188"/>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8253" y="4761776"/>
              <a:ext cx="6198780" cy="20662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2375351" y="-524870"/>
              <a:ext cx="4384585" cy="6198753"/>
            </a:xfrm>
            <a:prstGeom prst="rect">
              <a:avLst/>
            </a:prstGeom>
          </p:spPr>
        </p:pic>
      </p:grpSp>
      <p:sp>
        <p:nvSpPr>
          <p:cNvPr id="4" name="Slide Number Placeholder 3"/>
          <p:cNvSpPr>
            <a:spLocks noGrp="1"/>
          </p:cNvSpPr>
          <p:nvPr>
            <p:ph type="sldNum" sz="quarter" idx="12"/>
          </p:nvPr>
        </p:nvSpPr>
        <p:spPr/>
        <p:txBody>
          <a:bodyPr/>
          <a:lstStyle/>
          <a:p>
            <a:fld id="{D7838094-DB19-468C-8254-1BC1F4554D45}" type="slidenum">
              <a:rPr lang="he-IL" smtClean="0"/>
              <a:t>‹#›</a:t>
            </a:fld>
            <a:endParaRPr lang="he-IL"/>
          </a:p>
        </p:txBody>
      </p:sp>
      <p:sp>
        <p:nvSpPr>
          <p:cNvPr id="12" name="Picture Placeholder 2"/>
          <p:cNvSpPr>
            <a:spLocks noGrp="1"/>
          </p:cNvSpPr>
          <p:nvPr>
            <p:ph type="pic" sz="quarter" idx="18" hasCustomPrompt="1"/>
          </p:nvPr>
        </p:nvSpPr>
        <p:spPr>
          <a:xfrm>
            <a:off x="2941471" y="674843"/>
            <a:ext cx="6330728" cy="4748045"/>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Tree>
    <p:extLst>
      <p:ext uri="{BB962C8B-B14F-4D97-AF65-F5344CB8AC3E}">
        <p14:creationId xmlns:p14="http://schemas.microsoft.com/office/powerpoint/2010/main" val="305663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5_Blank">
    <p:spTree>
      <p:nvGrpSpPr>
        <p:cNvPr id="1" name=""/>
        <p:cNvGrpSpPr/>
        <p:nvPr/>
      </p:nvGrpSpPr>
      <p:grpSpPr>
        <a:xfrm>
          <a:off x="0" y="0"/>
          <a:ext cx="0" cy="0"/>
          <a:chOff x="0" y="0"/>
          <a:chExt cx="0" cy="0"/>
        </a:xfrm>
      </p:grpSpPr>
      <p:grpSp>
        <p:nvGrpSpPr>
          <p:cNvPr id="7" name="Group 6"/>
          <p:cNvGrpSpPr/>
          <p:nvPr/>
        </p:nvGrpSpPr>
        <p:grpSpPr>
          <a:xfrm>
            <a:off x="307812" y="1600201"/>
            <a:ext cx="7281128" cy="4351187"/>
            <a:chOff x="773898" y="382213"/>
            <a:chExt cx="7596204" cy="4539476"/>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3898" y="4742821"/>
              <a:ext cx="7596204" cy="17886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3899" y="382213"/>
              <a:ext cx="7596203" cy="4370657"/>
            </a:xfrm>
            <a:prstGeom prst="rect">
              <a:avLst/>
            </a:prstGeom>
          </p:spPr>
        </p:pic>
      </p:grpSp>
      <p:grpSp>
        <p:nvGrpSpPr>
          <p:cNvPr id="10" name="Group 9"/>
          <p:cNvGrpSpPr/>
          <p:nvPr/>
        </p:nvGrpSpPr>
        <p:grpSpPr>
          <a:xfrm>
            <a:off x="7239225" y="2279951"/>
            <a:ext cx="2490585" cy="3671439"/>
            <a:chOff x="571379" y="211137"/>
            <a:chExt cx="2928503" cy="4316987"/>
          </a:xfrm>
        </p:grpSpPr>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1379" y="4338460"/>
              <a:ext cx="2928503" cy="189664"/>
            </a:xfrm>
            <a:prstGeom prst="rect">
              <a:avLst/>
            </a:prstGeom>
          </p:spPr>
        </p:pic>
        <p:pic>
          <p:nvPicPr>
            <p:cNvPr id="12"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71379" y="211137"/>
              <a:ext cx="2928503" cy="4140201"/>
            </a:xfrm>
            <a:prstGeom prst="rect">
              <a:avLst/>
            </a:prstGeom>
          </p:spPr>
        </p:pic>
      </p:grpSp>
      <p:grpSp>
        <p:nvGrpSpPr>
          <p:cNvPr id="13" name="Group 12"/>
          <p:cNvGrpSpPr/>
          <p:nvPr/>
        </p:nvGrpSpPr>
        <p:grpSpPr>
          <a:xfrm>
            <a:off x="10047723" y="3441701"/>
            <a:ext cx="1173259" cy="2509689"/>
            <a:chOff x="545623" y="211138"/>
            <a:chExt cx="2056299" cy="4398581"/>
          </a:xfrm>
        </p:grpSpPr>
        <p:pic>
          <p:nvPicPr>
            <p:cNvPr id="14" name="Pictur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5623" y="4338460"/>
              <a:ext cx="2056299" cy="271259"/>
            </a:xfrm>
            <a:prstGeom prst="rect">
              <a:avLst/>
            </a:prstGeom>
          </p:spPr>
        </p:pic>
        <p:pic>
          <p:nvPicPr>
            <p:cNvPr id="15" name="Picture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45623" y="211138"/>
              <a:ext cx="2056299" cy="4140200"/>
            </a:xfrm>
            <a:prstGeom prst="rect">
              <a:avLst/>
            </a:prstGeom>
          </p:spPr>
        </p:pic>
      </p:grpSp>
      <p:sp>
        <p:nvSpPr>
          <p:cNvPr id="4" name="Slide Number Placeholder 3"/>
          <p:cNvSpPr>
            <a:spLocks noGrp="1"/>
          </p:cNvSpPr>
          <p:nvPr>
            <p:ph type="sldNum" sz="quarter" idx="12"/>
          </p:nvPr>
        </p:nvSpPr>
        <p:spPr/>
        <p:txBody>
          <a:bodyPr/>
          <a:lstStyle/>
          <a:p>
            <a:fld id="{D7838094-DB19-468C-8254-1BC1F4554D45}" type="slidenum">
              <a:rPr lang="he-IL" smtClean="0"/>
              <a:t>‹#›</a:t>
            </a:fld>
            <a:endParaRPr lang="he-IL"/>
          </a:p>
        </p:txBody>
      </p:sp>
      <p:sp>
        <p:nvSpPr>
          <p:cNvPr id="29" name="Picture Placeholder 2"/>
          <p:cNvSpPr>
            <a:spLocks noGrp="1"/>
          </p:cNvSpPr>
          <p:nvPr>
            <p:ph type="pic" sz="quarter" idx="19" hasCustomPrompt="1"/>
          </p:nvPr>
        </p:nvSpPr>
        <p:spPr>
          <a:xfrm>
            <a:off x="7403553" y="2607283"/>
            <a:ext cx="2154943" cy="287325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28" name="Picture Placeholder 2"/>
          <p:cNvSpPr>
            <a:spLocks noGrp="1"/>
          </p:cNvSpPr>
          <p:nvPr>
            <p:ph type="pic" sz="quarter" idx="18" hasCustomPrompt="1"/>
          </p:nvPr>
        </p:nvSpPr>
        <p:spPr>
          <a:xfrm>
            <a:off x="1198989" y="1906627"/>
            <a:ext cx="5491095" cy="3426735"/>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21" name="Picture Placeholder 2"/>
          <p:cNvSpPr>
            <a:spLocks noGrp="1"/>
          </p:cNvSpPr>
          <p:nvPr>
            <p:ph type="pic" sz="quarter" idx="20" hasCustomPrompt="1"/>
          </p:nvPr>
        </p:nvSpPr>
        <p:spPr>
          <a:xfrm>
            <a:off x="10128286" y="3716787"/>
            <a:ext cx="1010079" cy="1795696"/>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41788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ransition Slide">
    <p:spTree>
      <p:nvGrpSpPr>
        <p:cNvPr id="1" name=""/>
        <p:cNvGrpSpPr/>
        <p:nvPr/>
      </p:nvGrpSpPr>
      <p:grpSpPr>
        <a:xfrm>
          <a:off x="0" y="0"/>
          <a:ext cx="0" cy="0"/>
          <a:chOff x="0" y="0"/>
          <a:chExt cx="0" cy="0"/>
        </a:xfrm>
      </p:grpSpPr>
      <p:sp>
        <p:nvSpPr>
          <p:cNvPr id="16" name="Right Triangle 15"/>
          <p:cNvSpPr/>
          <p:nvPr/>
        </p:nvSpPr>
        <p:spPr>
          <a:xfrm flipH="1">
            <a:off x="3251201" y="0"/>
            <a:ext cx="8924887" cy="6864427"/>
          </a:xfrm>
          <a:custGeom>
            <a:avLst/>
            <a:gdLst/>
            <a:ahLst/>
            <a:cxnLst/>
            <a:rect l="l" t="t" r="r" b="b"/>
            <a:pathLst>
              <a:path w="6693665" h="5148320">
                <a:moveTo>
                  <a:pt x="1545345" y="0"/>
                </a:moveTo>
                <a:lnTo>
                  <a:pt x="0" y="0"/>
                </a:lnTo>
                <a:lnTo>
                  <a:pt x="0" y="5148320"/>
                </a:lnTo>
                <a:lnTo>
                  <a:pt x="6693665" y="5148320"/>
                </a:lnTo>
                <a:close/>
              </a:path>
            </a:pathLst>
          </a:custGeom>
          <a:solidFill>
            <a:schemeClr val="tx2">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2" name="Title 1"/>
          <p:cNvSpPr>
            <a:spLocks noGrp="1"/>
          </p:cNvSpPr>
          <p:nvPr>
            <p:ph type="ctrTitle"/>
          </p:nvPr>
        </p:nvSpPr>
        <p:spPr>
          <a:xfrm>
            <a:off x="6884458" y="3678888"/>
            <a:ext cx="4756837" cy="2607296"/>
          </a:xfrm>
        </p:spPr>
        <p:txBody>
          <a:bodyPr anchor="b">
            <a:noAutofit/>
          </a:bodyPr>
          <a:lstStyle>
            <a:lvl1pPr algn="r">
              <a:lnSpc>
                <a:spcPct val="90000"/>
              </a:lnSpc>
              <a:defRPr sz="4800">
                <a:solidFill>
                  <a:schemeClr val="bg1"/>
                </a:solidFill>
                <a:latin typeface="+mj-lt"/>
              </a:defRPr>
            </a:lvl1pPr>
          </a:lstStyle>
          <a:p>
            <a:r>
              <a:rPr lang="en-US"/>
              <a:t>Click to edit Master title style</a:t>
            </a:r>
          </a:p>
        </p:txBody>
      </p:sp>
      <p:sp>
        <p:nvSpPr>
          <p:cNvPr id="6" name="Right Triangle 5"/>
          <p:cNvSpPr/>
          <p:nvPr/>
        </p:nvSpPr>
        <p:spPr>
          <a:xfrm rot="10800000" flipH="1">
            <a:off x="-1" y="-2"/>
            <a:ext cx="4547079" cy="4547079"/>
          </a:xfrm>
          <a:prstGeom prst="rtTriangle">
            <a:avLst/>
          </a:prstGeom>
          <a:solidFill>
            <a:schemeClr val="bg2">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400"/>
          </a:p>
        </p:txBody>
      </p:sp>
      <p:sp>
        <p:nvSpPr>
          <p:cNvPr id="15" name="Right Triangle 14" title="whiteback"/>
          <p:cNvSpPr/>
          <p:nvPr/>
        </p:nvSpPr>
        <p:spPr>
          <a:xfrm rot="10800000" flipH="1">
            <a:off x="-1" y="0"/>
            <a:ext cx="4038600" cy="4038600"/>
          </a:xfrm>
          <a:prstGeom prst="r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title="logo-left"/>
          <p:cNvSpPr/>
          <p:nvPr/>
        </p:nvSpPr>
        <p:spPr>
          <a:xfrm>
            <a:off x="372661" y="735909"/>
            <a:ext cx="1674561" cy="3824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a:p>
        </p:txBody>
      </p:sp>
    </p:spTree>
    <p:extLst>
      <p:ext uri="{BB962C8B-B14F-4D97-AF65-F5344CB8AC3E}">
        <p14:creationId xmlns:p14="http://schemas.microsoft.com/office/powerpoint/2010/main" val="30211740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Content Box Left">
    <p:spTree>
      <p:nvGrpSpPr>
        <p:cNvPr id="1" name=""/>
        <p:cNvGrpSpPr/>
        <p:nvPr/>
      </p:nvGrpSpPr>
      <p:grpSpPr>
        <a:xfrm>
          <a:off x="0" y="0"/>
          <a:ext cx="0" cy="0"/>
          <a:chOff x="0" y="0"/>
          <a:chExt cx="0" cy="0"/>
        </a:xfrm>
      </p:grpSpPr>
      <p:grpSp>
        <p:nvGrpSpPr>
          <p:cNvPr id="7" name="Group 6"/>
          <p:cNvGrpSpPr/>
          <p:nvPr/>
        </p:nvGrpSpPr>
        <p:grpSpPr>
          <a:xfrm>
            <a:off x="4603272" y="1600201"/>
            <a:ext cx="7283929" cy="4383689"/>
            <a:chOff x="773898" y="382213"/>
            <a:chExt cx="7596204" cy="4571625"/>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3898" y="4742822"/>
              <a:ext cx="7596204" cy="211016"/>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3899" y="382213"/>
              <a:ext cx="7596203" cy="4370657"/>
            </a:xfrm>
            <a:prstGeom prst="rect">
              <a:avLst/>
            </a:prstGeom>
          </p:spPr>
        </p:pic>
      </p:grpSp>
      <p:sp>
        <p:nvSpPr>
          <p:cNvPr id="3" name="Content Placeholder 2"/>
          <p:cNvSpPr>
            <a:spLocks noGrp="1"/>
          </p:cNvSpPr>
          <p:nvPr>
            <p:ph idx="1"/>
          </p:nvPr>
        </p:nvSpPr>
        <p:spPr>
          <a:xfrm>
            <a:off x="304800" y="1600200"/>
            <a:ext cx="4001984" cy="42015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7838094-DB19-468C-8254-1BC1F4554D45}" type="slidenum">
              <a:rPr lang="he-IL" smtClean="0"/>
              <a:t>‹#›</a:t>
            </a:fld>
            <a:endParaRPr lang="he-IL"/>
          </a:p>
        </p:txBody>
      </p:sp>
      <p:sp>
        <p:nvSpPr>
          <p:cNvPr id="9" name="Picture Placeholder 2"/>
          <p:cNvSpPr>
            <a:spLocks noGrp="1"/>
          </p:cNvSpPr>
          <p:nvPr>
            <p:ph type="pic" sz="quarter" idx="18" hasCustomPrompt="1"/>
          </p:nvPr>
        </p:nvSpPr>
        <p:spPr>
          <a:xfrm>
            <a:off x="5503947" y="1908946"/>
            <a:ext cx="5492659" cy="3426613"/>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96734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grpSp>
        <p:nvGrpSpPr>
          <p:cNvPr id="6" name="Group 5"/>
          <p:cNvGrpSpPr/>
          <p:nvPr/>
        </p:nvGrpSpPr>
        <p:grpSpPr>
          <a:xfrm>
            <a:off x="761839" y="281517"/>
            <a:ext cx="3904671" cy="5755983"/>
            <a:chOff x="571379" y="211137"/>
            <a:chExt cx="2928503" cy="4316987"/>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379" y="4338460"/>
              <a:ext cx="2928503" cy="189664"/>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1379" y="211137"/>
              <a:ext cx="2928503" cy="4140201"/>
            </a:xfrm>
            <a:prstGeom prst="rect">
              <a:avLst/>
            </a:prstGeom>
          </p:spPr>
        </p:pic>
      </p:grpSp>
      <p:sp>
        <p:nvSpPr>
          <p:cNvPr id="4" name="Slide Number Placeholder 3"/>
          <p:cNvSpPr>
            <a:spLocks noGrp="1"/>
          </p:cNvSpPr>
          <p:nvPr>
            <p:ph type="sldNum" sz="quarter" idx="12"/>
          </p:nvPr>
        </p:nvSpPr>
        <p:spPr/>
        <p:txBody>
          <a:bodyPr/>
          <a:lstStyle/>
          <a:p>
            <a:fld id="{D7838094-DB19-468C-8254-1BC1F4554D45}" type="slidenum">
              <a:rPr lang="he-IL" smtClean="0"/>
              <a:t>‹#›</a:t>
            </a:fld>
            <a:endParaRPr lang="he-IL"/>
          </a:p>
        </p:txBody>
      </p:sp>
      <p:sp>
        <p:nvSpPr>
          <p:cNvPr id="7" name="Title 1"/>
          <p:cNvSpPr>
            <a:spLocks noGrp="1"/>
          </p:cNvSpPr>
          <p:nvPr>
            <p:ph type="title"/>
          </p:nvPr>
        </p:nvSpPr>
        <p:spPr>
          <a:xfrm>
            <a:off x="5452533" y="302684"/>
            <a:ext cx="6434667" cy="984617"/>
          </a:xfrm>
        </p:spPr>
        <p:txBody>
          <a:bodyPr/>
          <a:lstStyle/>
          <a:p>
            <a:r>
              <a:rPr lang="en-US"/>
              <a:t>Click to edit Master title style</a:t>
            </a:r>
          </a:p>
        </p:txBody>
      </p:sp>
      <p:sp>
        <p:nvSpPr>
          <p:cNvPr id="8" name="Content Placeholder 2"/>
          <p:cNvSpPr>
            <a:spLocks noGrp="1"/>
          </p:cNvSpPr>
          <p:nvPr>
            <p:ph idx="1"/>
          </p:nvPr>
        </p:nvSpPr>
        <p:spPr>
          <a:xfrm>
            <a:off x="5452533" y="1600200"/>
            <a:ext cx="6434667" cy="42015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2"/>
          <p:cNvSpPr>
            <a:spLocks noGrp="1"/>
          </p:cNvSpPr>
          <p:nvPr>
            <p:ph type="pic" sz="quarter" idx="19" hasCustomPrompt="1"/>
          </p:nvPr>
        </p:nvSpPr>
        <p:spPr>
          <a:xfrm>
            <a:off x="1021376" y="789735"/>
            <a:ext cx="3384507" cy="4512677"/>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Tree>
    <p:extLst>
      <p:ext uri="{BB962C8B-B14F-4D97-AF65-F5344CB8AC3E}">
        <p14:creationId xmlns:p14="http://schemas.microsoft.com/office/powerpoint/2010/main" val="2753161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Blank">
    <p:spTree>
      <p:nvGrpSpPr>
        <p:cNvPr id="1" name=""/>
        <p:cNvGrpSpPr/>
        <p:nvPr/>
      </p:nvGrpSpPr>
      <p:grpSpPr>
        <a:xfrm>
          <a:off x="0" y="0"/>
          <a:ext cx="0" cy="0"/>
          <a:chOff x="0" y="0"/>
          <a:chExt cx="0" cy="0"/>
        </a:xfrm>
      </p:grpSpPr>
      <p:grpSp>
        <p:nvGrpSpPr>
          <p:cNvPr id="6" name="Group 5"/>
          <p:cNvGrpSpPr/>
          <p:nvPr/>
        </p:nvGrpSpPr>
        <p:grpSpPr>
          <a:xfrm>
            <a:off x="727498" y="281517"/>
            <a:ext cx="2741732" cy="5755984"/>
            <a:chOff x="545623" y="211138"/>
            <a:chExt cx="2056299" cy="4316988"/>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5623" y="4338460"/>
              <a:ext cx="2056299" cy="189666"/>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623" y="211138"/>
              <a:ext cx="2056299" cy="4140200"/>
            </a:xfrm>
            <a:prstGeom prst="rect">
              <a:avLst/>
            </a:prstGeom>
          </p:spPr>
        </p:pic>
      </p:grpSp>
      <p:sp>
        <p:nvSpPr>
          <p:cNvPr id="4" name="Slide Number Placeholder 3"/>
          <p:cNvSpPr>
            <a:spLocks noGrp="1"/>
          </p:cNvSpPr>
          <p:nvPr>
            <p:ph type="sldNum" sz="quarter" idx="12"/>
          </p:nvPr>
        </p:nvSpPr>
        <p:spPr/>
        <p:txBody>
          <a:bodyPr/>
          <a:lstStyle/>
          <a:p>
            <a:fld id="{D7838094-DB19-468C-8254-1BC1F4554D45}" type="slidenum">
              <a:rPr lang="he-IL" smtClean="0"/>
              <a:t>‹#›</a:t>
            </a:fld>
            <a:endParaRPr lang="he-IL"/>
          </a:p>
        </p:txBody>
      </p:sp>
      <p:sp>
        <p:nvSpPr>
          <p:cNvPr id="7" name="Title 1"/>
          <p:cNvSpPr>
            <a:spLocks noGrp="1"/>
          </p:cNvSpPr>
          <p:nvPr>
            <p:ph type="title"/>
          </p:nvPr>
        </p:nvSpPr>
        <p:spPr>
          <a:xfrm>
            <a:off x="4224272" y="302684"/>
            <a:ext cx="7662929" cy="984617"/>
          </a:xfrm>
        </p:spPr>
        <p:txBody>
          <a:bodyPr/>
          <a:lstStyle/>
          <a:p>
            <a:r>
              <a:rPr lang="en-US"/>
              <a:t>Click to edit Master title style</a:t>
            </a:r>
          </a:p>
        </p:txBody>
      </p:sp>
      <p:sp>
        <p:nvSpPr>
          <p:cNvPr id="8" name="Content Placeholder 2"/>
          <p:cNvSpPr>
            <a:spLocks noGrp="1"/>
          </p:cNvSpPr>
          <p:nvPr>
            <p:ph idx="1"/>
          </p:nvPr>
        </p:nvSpPr>
        <p:spPr>
          <a:xfrm>
            <a:off x="4224272" y="1600200"/>
            <a:ext cx="7662929" cy="42015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2"/>
          <p:cNvSpPr>
            <a:spLocks noGrp="1"/>
          </p:cNvSpPr>
          <p:nvPr>
            <p:ph type="pic" sz="quarter" idx="18" hasCustomPrompt="1"/>
          </p:nvPr>
        </p:nvSpPr>
        <p:spPr>
          <a:xfrm>
            <a:off x="912739" y="919263"/>
            <a:ext cx="2381124" cy="4233109"/>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Tree>
    <p:extLst>
      <p:ext uri="{BB962C8B-B14F-4D97-AF65-F5344CB8AC3E}">
        <p14:creationId xmlns:p14="http://schemas.microsoft.com/office/powerpoint/2010/main" val="2716208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6_Blank">
    <p:spTree>
      <p:nvGrpSpPr>
        <p:cNvPr id="1" name=""/>
        <p:cNvGrpSpPr/>
        <p:nvPr/>
      </p:nvGrpSpPr>
      <p:grpSpPr>
        <a:xfrm>
          <a:off x="0" y="0"/>
          <a:ext cx="0" cy="0"/>
          <a:chOff x="0" y="0"/>
          <a:chExt cx="0" cy="0"/>
        </a:xfrm>
      </p:grpSpPr>
      <p:sp>
        <p:nvSpPr>
          <p:cNvPr id="3" name="Media Placeholder 2"/>
          <p:cNvSpPr>
            <a:spLocks noGrp="1"/>
          </p:cNvSpPr>
          <p:nvPr>
            <p:ph type="media" sz="quarter" idx="10" hasCustomPrompt="1"/>
          </p:nvPr>
        </p:nvSpPr>
        <p:spPr>
          <a:xfrm>
            <a:off x="0" y="1"/>
            <a:ext cx="12192000" cy="6117167"/>
          </a:xfrm>
        </p:spPr>
        <p:txBody>
          <a:bodyPr/>
          <a:lstStyle>
            <a:lvl1pPr marL="0" indent="0">
              <a:buNone/>
              <a:defRPr baseline="0"/>
            </a:lvl1pPr>
          </a:lstStyle>
          <a:p>
            <a:r>
              <a:rPr lang="en-US"/>
              <a:t> </a:t>
            </a:r>
          </a:p>
        </p:txBody>
      </p:sp>
      <p:sp>
        <p:nvSpPr>
          <p:cNvPr id="2" name="Slide Number Placeholder 1"/>
          <p:cNvSpPr>
            <a:spLocks noGrp="1"/>
          </p:cNvSpPr>
          <p:nvPr>
            <p:ph type="sldNum" sz="quarter" idx="11"/>
          </p:nvPr>
        </p:nvSpPr>
        <p:spPr/>
        <p:txBody>
          <a:bodyPr/>
          <a:lstStyle/>
          <a:p>
            <a:fld id="{D7838094-DB19-468C-8254-1BC1F4554D45}" type="slidenum">
              <a:rPr lang="he-IL" smtClean="0"/>
              <a:t>‹#›</a:t>
            </a:fld>
            <a:endParaRPr lang="he-IL"/>
          </a:p>
        </p:txBody>
      </p:sp>
    </p:spTree>
    <p:extLst>
      <p:ext uri="{BB962C8B-B14F-4D97-AF65-F5344CB8AC3E}">
        <p14:creationId xmlns:p14="http://schemas.microsoft.com/office/powerpoint/2010/main" val="4440822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7838094-DB19-468C-8254-1BC1F4554D45}" type="slidenum">
              <a:rPr lang="he-IL" smtClean="0"/>
              <a:t>‹#›</a:t>
            </a:fld>
            <a:endParaRPr lang="he-IL"/>
          </a:p>
        </p:txBody>
      </p:sp>
    </p:spTree>
    <p:extLst>
      <p:ext uri="{BB962C8B-B14F-4D97-AF65-F5344CB8AC3E}">
        <p14:creationId xmlns:p14="http://schemas.microsoft.com/office/powerpoint/2010/main" val="16524981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5 Image Row">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7838094-DB19-468C-8254-1BC1F4554D45}" type="slidenum">
              <a:rPr lang="he-IL" smtClean="0"/>
              <a:t>‹#›</a:t>
            </a:fld>
            <a:endParaRPr lang="he-IL"/>
          </a:p>
        </p:txBody>
      </p:sp>
      <p:sp>
        <p:nvSpPr>
          <p:cNvPr id="10" name="Picture Placeholder 2"/>
          <p:cNvSpPr>
            <a:spLocks noGrp="1"/>
          </p:cNvSpPr>
          <p:nvPr>
            <p:ph type="pic" sz="quarter" idx="18" hasCustomPrompt="1"/>
          </p:nvPr>
        </p:nvSpPr>
        <p:spPr>
          <a:xfrm>
            <a:off x="431800" y="2070100"/>
            <a:ext cx="1930400" cy="1930400"/>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1" name="Picture Placeholder 2"/>
          <p:cNvSpPr>
            <a:spLocks noGrp="1"/>
          </p:cNvSpPr>
          <p:nvPr>
            <p:ph type="pic" sz="quarter" idx="19" hasCustomPrompt="1"/>
          </p:nvPr>
        </p:nvSpPr>
        <p:spPr>
          <a:xfrm>
            <a:off x="2781300" y="2070100"/>
            <a:ext cx="1930400" cy="1930400"/>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2" name="Picture Placeholder 2"/>
          <p:cNvSpPr>
            <a:spLocks noGrp="1"/>
          </p:cNvSpPr>
          <p:nvPr>
            <p:ph type="pic" sz="quarter" idx="20" hasCustomPrompt="1"/>
          </p:nvPr>
        </p:nvSpPr>
        <p:spPr>
          <a:xfrm>
            <a:off x="5130800" y="2070100"/>
            <a:ext cx="1930400" cy="1930400"/>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3" name="Picture Placeholder 2"/>
          <p:cNvSpPr>
            <a:spLocks noGrp="1"/>
          </p:cNvSpPr>
          <p:nvPr>
            <p:ph type="pic" sz="quarter" idx="21" hasCustomPrompt="1"/>
          </p:nvPr>
        </p:nvSpPr>
        <p:spPr>
          <a:xfrm>
            <a:off x="7480300" y="2070100"/>
            <a:ext cx="1930400" cy="1930400"/>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4" name="Picture Placeholder 2"/>
          <p:cNvSpPr>
            <a:spLocks noGrp="1"/>
          </p:cNvSpPr>
          <p:nvPr>
            <p:ph type="pic" sz="quarter" idx="22" hasCustomPrompt="1"/>
          </p:nvPr>
        </p:nvSpPr>
        <p:spPr>
          <a:xfrm>
            <a:off x="9829800" y="2070100"/>
            <a:ext cx="1930400" cy="1930400"/>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51229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5 Image Row">
    <p:spTree>
      <p:nvGrpSpPr>
        <p:cNvPr id="1" name=""/>
        <p:cNvGrpSpPr/>
        <p:nvPr/>
      </p:nvGrpSpPr>
      <p:grpSpPr>
        <a:xfrm>
          <a:off x="0" y="0"/>
          <a:ext cx="0" cy="0"/>
          <a:chOff x="0" y="0"/>
          <a:chExt cx="0" cy="0"/>
        </a:xfrm>
      </p:grpSpPr>
      <p:sp>
        <p:nvSpPr>
          <p:cNvPr id="28" name="Picture Placeholder 2"/>
          <p:cNvSpPr>
            <a:spLocks noGrp="1"/>
          </p:cNvSpPr>
          <p:nvPr>
            <p:ph type="pic" sz="quarter" idx="24" hasCustomPrompt="1"/>
          </p:nvPr>
        </p:nvSpPr>
        <p:spPr>
          <a:xfrm>
            <a:off x="8239657" y="1600200"/>
            <a:ext cx="1277368" cy="1277368"/>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29" name="Picture Placeholder 2"/>
          <p:cNvSpPr>
            <a:spLocks noGrp="1"/>
          </p:cNvSpPr>
          <p:nvPr>
            <p:ph type="pic" sz="quarter" idx="25" hasCustomPrompt="1"/>
          </p:nvPr>
        </p:nvSpPr>
        <p:spPr>
          <a:xfrm>
            <a:off x="8239657" y="3062308"/>
            <a:ext cx="1277368" cy="1277368"/>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30" name="Picture Placeholder 2"/>
          <p:cNvSpPr>
            <a:spLocks noGrp="1"/>
          </p:cNvSpPr>
          <p:nvPr>
            <p:ph type="pic" sz="quarter" idx="26" hasCustomPrompt="1"/>
          </p:nvPr>
        </p:nvSpPr>
        <p:spPr>
          <a:xfrm>
            <a:off x="8239657" y="4519084"/>
            <a:ext cx="1277368" cy="1277368"/>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5" name="Slide Number Placeholder 4"/>
          <p:cNvSpPr>
            <a:spLocks noGrp="1"/>
          </p:cNvSpPr>
          <p:nvPr>
            <p:ph type="sldNum" sz="quarter" idx="12"/>
          </p:nvPr>
        </p:nvSpPr>
        <p:spPr/>
        <p:txBody>
          <a:bodyPr/>
          <a:lstStyle/>
          <a:p>
            <a:fld id="{D7838094-DB19-468C-8254-1BC1F4554D45}" type="slidenum">
              <a:rPr lang="he-IL" smtClean="0"/>
              <a:t>‹#›</a:t>
            </a:fld>
            <a:endParaRPr lang="he-IL"/>
          </a:p>
        </p:txBody>
      </p:sp>
      <p:sp>
        <p:nvSpPr>
          <p:cNvPr id="10" name="Picture Placeholder 2"/>
          <p:cNvSpPr>
            <a:spLocks noGrp="1"/>
          </p:cNvSpPr>
          <p:nvPr>
            <p:ph type="pic" sz="quarter" idx="18" hasCustomPrompt="1"/>
          </p:nvPr>
        </p:nvSpPr>
        <p:spPr>
          <a:xfrm>
            <a:off x="304800" y="1600200"/>
            <a:ext cx="1277368" cy="1277368"/>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1" name="Picture Placeholder 2"/>
          <p:cNvSpPr>
            <a:spLocks noGrp="1"/>
          </p:cNvSpPr>
          <p:nvPr>
            <p:ph type="pic" sz="quarter" idx="19" hasCustomPrompt="1"/>
          </p:nvPr>
        </p:nvSpPr>
        <p:spPr>
          <a:xfrm>
            <a:off x="304800" y="3059643"/>
            <a:ext cx="1277368" cy="1277368"/>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2" name="Picture Placeholder 2"/>
          <p:cNvSpPr>
            <a:spLocks noGrp="1"/>
          </p:cNvSpPr>
          <p:nvPr>
            <p:ph type="pic" sz="quarter" idx="20" hasCustomPrompt="1"/>
          </p:nvPr>
        </p:nvSpPr>
        <p:spPr>
          <a:xfrm>
            <a:off x="304800" y="4519084"/>
            <a:ext cx="1277368" cy="1277368"/>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3" name="Picture Placeholder 2"/>
          <p:cNvSpPr>
            <a:spLocks noGrp="1"/>
          </p:cNvSpPr>
          <p:nvPr>
            <p:ph type="pic" sz="quarter" idx="21" hasCustomPrompt="1"/>
          </p:nvPr>
        </p:nvSpPr>
        <p:spPr>
          <a:xfrm>
            <a:off x="4272229" y="1600200"/>
            <a:ext cx="1277368" cy="1277368"/>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14" name="Picture Placeholder 2"/>
          <p:cNvSpPr>
            <a:spLocks noGrp="1"/>
          </p:cNvSpPr>
          <p:nvPr>
            <p:ph type="pic" sz="quarter" idx="22" hasCustomPrompt="1"/>
          </p:nvPr>
        </p:nvSpPr>
        <p:spPr>
          <a:xfrm>
            <a:off x="4272229" y="3062308"/>
            <a:ext cx="1277368" cy="1277368"/>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27" name="Picture Placeholder 2"/>
          <p:cNvSpPr>
            <a:spLocks noGrp="1"/>
          </p:cNvSpPr>
          <p:nvPr>
            <p:ph type="pic" sz="quarter" idx="23" hasCustomPrompt="1"/>
          </p:nvPr>
        </p:nvSpPr>
        <p:spPr>
          <a:xfrm>
            <a:off x="4272229" y="4519084"/>
            <a:ext cx="1277368" cy="1277368"/>
          </a:xfrm>
          <a:prstGeom prst="ellipse">
            <a:avLst/>
          </a:prstGeo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509893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1_2 Column">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7838094-DB19-468C-8254-1BC1F4554D45}" type="slidenum">
              <a:rPr lang="he-IL" smtClean="0"/>
              <a:t>‹#›</a:t>
            </a:fld>
            <a:endParaRPr lang="he-IL"/>
          </a:p>
        </p:txBody>
      </p:sp>
      <p:sp>
        <p:nvSpPr>
          <p:cNvPr id="4" name="Text Placeholder 3"/>
          <p:cNvSpPr>
            <a:spLocks noGrp="1"/>
          </p:cNvSpPr>
          <p:nvPr>
            <p:ph type="body" sz="quarter" idx="13" hasCustomPrompt="1"/>
          </p:nvPr>
        </p:nvSpPr>
        <p:spPr>
          <a:xfrm>
            <a:off x="304800" y="1600201"/>
            <a:ext cx="5613400" cy="647700"/>
          </a:xfrm>
          <a:noFill/>
        </p:spPr>
        <p:txBody>
          <a:bodyPr anchor="b"/>
          <a:lstStyle>
            <a:lvl1pPr marL="0" indent="0" algn="l">
              <a:lnSpc>
                <a:spcPct val="90000"/>
              </a:lnSpc>
              <a:buNone/>
              <a:defRPr>
                <a:solidFill>
                  <a:schemeClr val="accent1"/>
                </a:solidFill>
                <a:latin typeface="+mj-lt"/>
              </a:defRPr>
            </a:lvl1pPr>
          </a:lstStyle>
          <a:p>
            <a:pPr lvl="0"/>
            <a:r>
              <a:rPr lang="en-US"/>
              <a:t>Column Title</a:t>
            </a:r>
          </a:p>
        </p:txBody>
      </p:sp>
      <p:sp>
        <p:nvSpPr>
          <p:cNvPr id="10" name="Text Placeholder 3"/>
          <p:cNvSpPr>
            <a:spLocks noGrp="1"/>
          </p:cNvSpPr>
          <p:nvPr>
            <p:ph type="body" sz="quarter" idx="17" hasCustomPrompt="1"/>
          </p:nvPr>
        </p:nvSpPr>
        <p:spPr>
          <a:xfrm>
            <a:off x="6273800" y="1600201"/>
            <a:ext cx="5613400" cy="647700"/>
          </a:xfrm>
          <a:noFill/>
        </p:spPr>
        <p:txBody>
          <a:bodyPr anchor="b"/>
          <a:lstStyle>
            <a:lvl1pPr marL="0" indent="0" algn="l">
              <a:lnSpc>
                <a:spcPct val="90000"/>
              </a:lnSpc>
              <a:buNone/>
              <a:defRPr>
                <a:solidFill>
                  <a:schemeClr val="accent1"/>
                </a:solidFill>
                <a:latin typeface="+mj-lt"/>
              </a:defRPr>
            </a:lvl1pPr>
          </a:lstStyle>
          <a:p>
            <a:pPr lvl="0"/>
            <a:r>
              <a:rPr lang="en-US"/>
              <a:t>Column Title</a:t>
            </a:r>
          </a:p>
        </p:txBody>
      </p:sp>
      <p:sp>
        <p:nvSpPr>
          <p:cNvPr id="6" name="Content Placeholder 5"/>
          <p:cNvSpPr>
            <a:spLocks noGrp="1"/>
          </p:cNvSpPr>
          <p:nvPr>
            <p:ph sz="quarter" idx="18"/>
          </p:nvPr>
        </p:nvSpPr>
        <p:spPr>
          <a:xfrm>
            <a:off x="304800" y="2387600"/>
            <a:ext cx="5608320" cy="3414184"/>
          </a:xfrm>
          <a:noFill/>
        </p:spPr>
        <p:txBody>
          <a:bodyPr lIns="0" tIns="0" rIns="0" bIns="0">
            <a:normAutofit/>
          </a:bodyPr>
          <a:lstStyle>
            <a:lvl1pPr marL="302676" indent="-302676">
              <a:buClr>
                <a:schemeClr val="accent1"/>
              </a:buClr>
              <a:defRPr sz="2133"/>
            </a:lvl1pPr>
            <a:lvl2pPr marL="759865" indent="-294210">
              <a:buClr>
                <a:schemeClr val="accent1"/>
              </a:buClr>
              <a:defRPr sz="1867"/>
            </a:lvl2pPr>
            <a:lvl3pPr marL="1140855" indent="-224361">
              <a:buClr>
                <a:schemeClr val="accent1"/>
              </a:buClr>
              <a:defRPr sz="1600"/>
            </a:lvl3pPr>
            <a:lvl4pPr>
              <a:defRPr sz="1467"/>
            </a:lvl4pPr>
            <a:lvl5pPr>
              <a:defRPr sz="1400"/>
            </a:lvl5pPr>
          </a:lstStyle>
          <a:p>
            <a:pPr lvl="0"/>
            <a:r>
              <a:rPr lang="en-US"/>
              <a:t>Click to edit Master text styles</a:t>
            </a:r>
          </a:p>
          <a:p>
            <a:pPr lvl="1"/>
            <a:r>
              <a:rPr lang="en-US"/>
              <a:t>Second level</a:t>
            </a:r>
          </a:p>
          <a:p>
            <a:pPr lvl="2"/>
            <a:r>
              <a:rPr lang="en-US"/>
              <a:t>Third level</a:t>
            </a:r>
          </a:p>
        </p:txBody>
      </p:sp>
      <p:sp>
        <p:nvSpPr>
          <p:cNvPr id="13" name="Content Placeholder 5"/>
          <p:cNvSpPr>
            <a:spLocks noGrp="1"/>
          </p:cNvSpPr>
          <p:nvPr>
            <p:ph sz="quarter" idx="19"/>
          </p:nvPr>
        </p:nvSpPr>
        <p:spPr>
          <a:xfrm>
            <a:off x="6278880" y="2387600"/>
            <a:ext cx="5608320" cy="3414184"/>
          </a:xfrm>
          <a:noFill/>
        </p:spPr>
        <p:txBody>
          <a:bodyPr lIns="0" tIns="0" rIns="0" bIns="0">
            <a:normAutofit/>
          </a:bodyPr>
          <a:lstStyle>
            <a:lvl1pPr marL="302676" indent="-302676">
              <a:buClr>
                <a:schemeClr val="accent1"/>
              </a:buClr>
              <a:defRPr sz="2133"/>
            </a:lvl1pPr>
            <a:lvl2pPr marL="759865" indent="-294210">
              <a:buClr>
                <a:schemeClr val="accent1"/>
              </a:buClr>
              <a:defRPr sz="1867"/>
            </a:lvl2pPr>
            <a:lvl3pPr marL="1140855" indent="-224361">
              <a:buClr>
                <a:schemeClr val="accent1"/>
              </a:buClr>
              <a:defRPr sz="1600"/>
            </a:lvl3pPr>
            <a:lvl4pPr>
              <a:defRPr sz="1467"/>
            </a:lvl4pPr>
            <a:lvl5pPr>
              <a:defRPr sz="1400"/>
            </a:lvl5pPr>
          </a:lstStyle>
          <a:p>
            <a:pPr lvl="0"/>
            <a:r>
              <a:rPr lang="en-US"/>
              <a:t>Click to edit Master text styles</a:t>
            </a:r>
          </a:p>
          <a:p>
            <a:pPr lvl="1"/>
            <a:r>
              <a:rPr lang="en-US"/>
              <a:t>Second level</a:t>
            </a:r>
          </a:p>
          <a:p>
            <a:pPr lvl="2"/>
            <a:r>
              <a:rPr lang="en-US"/>
              <a:t>Third level</a:t>
            </a:r>
          </a:p>
        </p:txBody>
      </p:sp>
      <p:sp>
        <p:nvSpPr>
          <p:cNvPr id="3" name="Title 2"/>
          <p:cNvSpPr>
            <a:spLocks noGrp="1"/>
          </p:cNvSpPr>
          <p:nvPr>
            <p:ph type="title"/>
          </p:nvPr>
        </p:nvSpPr>
        <p:spPr/>
        <p:txBody>
          <a:bodyPr/>
          <a:lstStyle/>
          <a:p>
            <a:r>
              <a:rPr lang="en-US"/>
              <a:t>Click to edit Master title style</a:t>
            </a:r>
          </a:p>
        </p:txBody>
      </p:sp>
      <p:cxnSp>
        <p:nvCxnSpPr>
          <p:cNvPr id="7" name="Straight Connector 6"/>
          <p:cNvCxnSpPr/>
          <p:nvPr/>
        </p:nvCxnSpPr>
        <p:spPr>
          <a:xfrm>
            <a:off x="304800" y="2317751"/>
            <a:ext cx="56134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273800" y="2317751"/>
            <a:ext cx="56134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891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4 Column">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7838094-DB19-468C-8254-1BC1F4554D45}" type="slidenum">
              <a:rPr lang="he-IL" smtClean="0"/>
              <a:t>‹#›</a:t>
            </a:fld>
            <a:endParaRPr lang="he-IL"/>
          </a:p>
        </p:txBody>
      </p:sp>
      <p:sp>
        <p:nvSpPr>
          <p:cNvPr id="4" name="Text Placeholder 3"/>
          <p:cNvSpPr>
            <a:spLocks noGrp="1"/>
          </p:cNvSpPr>
          <p:nvPr>
            <p:ph type="body" sz="quarter" idx="13" hasCustomPrompt="1"/>
          </p:nvPr>
        </p:nvSpPr>
        <p:spPr>
          <a:xfrm>
            <a:off x="304801" y="1600200"/>
            <a:ext cx="2730499" cy="646176"/>
          </a:xfrm>
          <a:noFill/>
        </p:spPr>
        <p:txBody>
          <a:bodyPr anchor="b">
            <a:normAutofit/>
          </a:bodyPr>
          <a:lstStyle>
            <a:lvl1pPr marL="0" indent="0" algn="l">
              <a:lnSpc>
                <a:spcPct val="90000"/>
              </a:lnSpc>
              <a:buNone/>
              <a:defRPr sz="2133">
                <a:solidFill>
                  <a:schemeClr val="accent1"/>
                </a:solidFill>
                <a:latin typeface="+mj-lt"/>
              </a:defRPr>
            </a:lvl1pPr>
          </a:lstStyle>
          <a:p>
            <a:pPr lvl="0"/>
            <a:r>
              <a:rPr lang="en-US"/>
              <a:t>Column Title</a:t>
            </a:r>
          </a:p>
        </p:txBody>
      </p:sp>
      <p:sp>
        <p:nvSpPr>
          <p:cNvPr id="6" name="Text Placeholder 3"/>
          <p:cNvSpPr>
            <a:spLocks noGrp="1"/>
          </p:cNvSpPr>
          <p:nvPr>
            <p:ph type="body" sz="quarter" idx="14" hasCustomPrompt="1"/>
          </p:nvPr>
        </p:nvSpPr>
        <p:spPr>
          <a:xfrm>
            <a:off x="3255435" y="1600200"/>
            <a:ext cx="2730499" cy="646176"/>
          </a:xfrm>
          <a:noFill/>
        </p:spPr>
        <p:txBody>
          <a:bodyPr anchor="b">
            <a:normAutofit/>
          </a:bodyPr>
          <a:lstStyle>
            <a:lvl1pPr marL="0" indent="0" algn="l">
              <a:lnSpc>
                <a:spcPct val="90000"/>
              </a:lnSpc>
              <a:buNone/>
              <a:defRPr sz="2133">
                <a:solidFill>
                  <a:schemeClr val="accent1"/>
                </a:solidFill>
                <a:latin typeface="+mj-lt"/>
              </a:defRPr>
            </a:lvl1pPr>
          </a:lstStyle>
          <a:p>
            <a:pPr lvl="0"/>
            <a:r>
              <a:rPr lang="en-US"/>
              <a:t>Column Title</a:t>
            </a:r>
          </a:p>
        </p:txBody>
      </p:sp>
      <p:sp>
        <p:nvSpPr>
          <p:cNvPr id="11" name="Text Placeholder 3"/>
          <p:cNvSpPr>
            <a:spLocks noGrp="1"/>
          </p:cNvSpPr>
          <p:nvPr>
            <p:ph type="body" sz="quarter" idx="18" hasCustomPrompt="1"/>
          </p:nvPr>
        </p:nvSpPr>
        <p:spPr>
          <a:xfrm>
            <a:off x="6206068" y="1600200"/>
            <a:ext cx="2730499" cy="646176"/>
          </a:xfrm>
          <a:noFill/>
        </p:spPr>
        <p:txBody>
          <a:bodyPr anchor="b">
            <a:normAutofit/>
          </a:bodyPr>
          <a:lstStyle>
            <a:lvl1pPr marL="0" indent="0" algn="l">
              <a:lnSpc>
                <a:spcPct val="90000"/>
              </a:lnSpc>
              <a:buNone/>
              <a:defRPr sz="2133">
                <a:solidFill>
                  <a:schemeClr val="accent1"/>
                </a:solidFill>
                <a:latin typeface="+mj-lt"/>
              </a:defRPr>
            </a:lvl1pPr>
          </a:lstStyle>
          <a:p>
            <a:pPr lvl="0"/>
            <a:r>
              <a:rPr lang="en-US"/>
              <a:t>Column Title</a:t>
            </a:r>
          </a:p>
        </p:txBody>
      </p:sp>
      <p:sp>
        <p:nvSpPr>
          <p:cNvPr id="14" name="Text Placeholder 3"/>
          <p:cNvSpPr>
            <a:spLocks noGrp="1"/>
          </p:cNvSpPr>
          <p:nvPr>
            <p:ph type="body" sz="quarter" idx="22" hasCustomPrompt="1"/>
          </p:nvPr>
        </p:nvSpPr>
        <p:spPr>
          <a:xfrm>
            <a:off x="9156701" y="1600200"/>
            <a:ext cx="2730499" cy="646176"/>
          </a:xfrm>
          <a:noFill/>
        </p:spPr>
        <p:txBody>
          <a:bodyPr anchor="b">
            <a:normAutofit/>
          </a:bodyPr>
          <a:lstStyle>
            <a:lvl1pPr marL="0" indent="0" algn="l">
              <a:lnSpc>
                <a:spcPct val="90000"/>
              </a:lnSpc>
              <a:buNone/>
              <a:defRPr sz="2133">
                <a:solidFill>
                  <a:schemeClr val="accent1"/>
                </a:solidFill>
                <a:latin typeface="+mj-lt"/>
              </a:defRPr>
            </a:lvl1pPr>
          </a:lstStyle>
          <a:p>
            <a:pPr lvl="0"/>
            <a:r>
              <a:rPr lang="en-US"/>
              <a:t>Column Title</a:t>
            </a:r>
          </a:p>
        </p:txBody>
      </p:sp>
      <p:sp>
        <p:nvSpPr>
          <p:cNvPr id="15" name="Content Placeholder 5"/>
          <p:cNvSpPr>
            <a:spLocks noGrp="1"/>
          </p:cNvSpPr>
          <p:nvPr>
            <p:ph sz="quarter" idx="21"/>
          </p:nvPr>
        </p:nvSpPr>
        <p:spPr>
          <a:xfrm>
            <a:off x="304801" y="2387600"/>
            <a:ext cx="2731008" cy="3414184"/>
          </a:xfrm>
          <a:noFill/>
        </p:spPr>
        <p:txBody>
          <a:bodyPr lIns="0" tIns="0" rIns="0" bIns="0">
            <a:normAutofit/>
          </a:bodyPr>
          <a:lstStyle>
            <a:lvl1pPr marL="302676" indent="-302676">
              <a:buClr>
                <a:schemeClr val="accent1"/>
              </a:buClr>
              <a:defRPr sz="1600"/>
            </a:lvl1pPr>
            <a:lvl2pPr marL="759865" indent="-294210">
              <a:buClr>
                <a:schemeClr val="accent1"/>
              </a:buClr>
              <a:defRPr sz="1467"/>
            </a:lvl2pPr>
            <a:lvl3pPr marL="1140855" indent="-224361">
              <a:buClr>
                <a:schemeClr val="accent1"/>
              </a:buClr>
              <a:defRPr sz="1400"/>
            </a:lvl3pPr>
            <a:lvl4pPr>
              <a:defRPr sz="1467"/>
            </a:lvl4pPr>
            <a:lvl5pPr>
              <a:defRPr sz="1400"/>
            </a:lvl5pPr>
          </a:lstStyle>
          <a:p>
            <a:pPr lvl="0"/>
            <a:r>
              <a:rPr lang="en-US"/>
              <a:t>Click to edit Master text styles</a:t>
            </a:r>
          </a:p>
          <a:p>
            <a:pPr lvl="1"/>
            <a:r>
              <a:rPr lang="en-US"/>
              <a:t>Second level</a:t>
            </a:r>
          </a:p>
          <a:p>
            <a:pPr lvl="2"/>
            <a:r>
              <a:rPr lang="en-US"/>
              <a:t>Third level</a:t>
            </a:r>
          </a:p>
        </p:txBody>
      </p:sp>
      <p:sp>
        <p:nvSpPr>
          <p:cNvPr id="16" name="Content Placeholder 5"/>
          <p:cNvSpPr>
            <a:spLocks noGrp="1"/>
          </p:cNvSpPr>
          <p:nvPr>
            <p:ph sz="quarter" idx="23"/>
          </p:nvPr>
        </p:nvSpPr>
        <p:spPr>
          <a:xfrm>
            <a:off x="3255265" y="2387600"/>
            <a:ext cx="2731008" cy="3414184"/>
          </a:xfrm>
          <a:noFill/>
        </p:spPr>
        <p:txBody>
          <a:bodyPr lIns="0" tIns="0" rIns="0" bIns="0">
            <a:normAutofit/>
          </a:bodyPr>
          <a:lstStyle>
            <a:lvl1pPr marL="302676" indent="-302676">
              <a:buClr>
                <a:schemeClr val="accent1"/>
              </a:buClr>
              <a:defRPr sz="1600"/>
            </a:lvl1pPr>
            <a:lvl2pPr marL="759865" indent="-294210">
              <a:buClr>
                <a:schemeClr val="accent1"/>
              </a:buClr>
              <a:defRPr sz="1467"/>
            </a:lvl2pPr>
            <a:lvl3pPr marL="1140855" indent="-224361">
              <a:buClr>
                <a:schemeClr val="accent1"/>
              </a:buClr>
              <a:defRPr sz="1400"/>
            </a:lvl3pPr>
            <a:lvl4pPr>
              <a:defRPr sz="1467"/>
            </a:lvl4pPr>
            <a:lvl5pPr>
              <a:defRPr sz="1400"/>
            </a:lvl5pPr>
          </a:lstStyle>
          <a:p>
            <a:pPr lvl="0"/>
            <a:r>
              <a:rPr lang="en-US"/>
              <a:t>Click to edit Master text styles</a:t>
            </a:r>
          </a:p>
          <a:p>
            <a:pPr lvl="1"/>
            <a:r>
              <a:rPr lang="en-US"/>
              <a:t>Second level</a:t>
            </a:r>
          </a:p>
          <a:p>
            <a:pPr lvl="2"/>
            <a:r>
              <a:rPr lang="en-US"/>
              <a:t>Third level</a:t>
            </a:r>
          </a:p>
        </p:txBody>
      </p:sp>
      <p:sp>
        <p:nvSpPr>
          <p:cNvPr id="17" name="Content Placeholder 5"/>
          <p:cNvSpPr>
            <a:spLocks noGrp="1"/>
          </p:cNvSpPr>
          <p:nvPr>
            <p:ph sz="quarter" idx="24"/>
          </p:nvPr>
        </p:nvSpPr>
        <p:spPr>
          <a:xfrm>
            <a:off x="6205729" y="2387600"/>
            <a:ext cx="2731008" cy="3414184"/>
          </a:xfrm>
          <a:noFill/>
        </p:spPr>
        <p:txBody>
          <a:bodyPr lIns="0" tIns="0" rIns="0" bIns="0">
            <a:normAutofit/>
          </a:bodyPr>
          <a:lstStyle>
            <a:lvl1pPr marL="302676" indent="-302676">
              <a:buClr>
                <a:schemeClr val="accent1"/>
              </a:buClr>
              <a:defRPr sz="1600"/>
            </a:lvl1pPr>
            <a:lvl2pPr marL="759865" indent="-294210">
              <a:buClr>
                <a:schemeClr val="accent1"/>
              </a:buClr>
              <a:defRPr sz="1467"/>
            </a:lvl2pPr>
            <a:lvl3pPr marL="1140855" indent="-224361">
              <a:buClr>
                <a:schemeClr val="accent1"/>
              </a:buClr>
              <a:defRPr sz="1400"/>
            </a:lvl3pPr>
            <a:lvl4pPr>
              <a:defRPr sz="1467"/>
            </a:lvl4pPr>
            <a:lvl5pPr>
              <a:defRPr sz="1400"/>
            </a:lvl5pPr>
          </a:lstStyle>
          <a:p>
            <a:pPr lvl="0"/>
            <a:r>
              <a:rPr lang="en-US"/>
              <a:t>Click to edit Master text styles</a:t>
            </a:r>
          </a:p>
          <a:p>
            <a:pPr lvl="1"/>
            <a:r>
              <a:rPr lang="en-US"/>
              <a:t>Second level</a:t>
            </a:r>
          </a:p>
          <a:p>
            <a:pPr lvl="2"/>
            <a:r>
              <a:rPr lang="en-US"/>
              <a:t>Third level</a:t>
            </a:r>
          </a:p>
        </p:txBody>
      </p:sp>
      <p:sp>
        <p:nvSpPr>
          <p:cNvPr id="18" name="Content Placeholder 5"/>
          <p:cNvSpPr>
            <a:spLocks noGrp="1"/>
          </p:cNvSpPr>
          <p:nvPr>
            <p:ph sz="quarter" idx="25"/>
          </p:nvPr>
        </p:nvSpPr>
        <p:spPr>
          <a:xfrm>
            <a:off x="9156192" y="2387600"/>
            <a:ext cx="2731008" cy="3414184"/>
          </a:xfrm>
          <a:noFill/>
        </p:spPr>
        <p:txBody>
          <a:bodyPr lIns="0" tIns="0" rIns="0" bIns="0">
            <a:normAutofit/>
          </a:bodyPr>
          <a:lstStyle>
            <a:lvl1pPr marL="302676" indent="-302676">
              <a:buClr>
                <a:schemeClr val="accent1"/>
              </a:buClr>
              <a:defRPr sz="1600"/>
            </a:lvl1pPr>
            <a:lvl2pPr marL="759865" indent="-294210">
              <a:buClr>
                <a:schemeClr val="accent1"/>
              </a:buClr>
              <a:defRPr sz="1467"/>
            </a:lvl2pPr>
            <a:lvl3pPr marL="1140855" indent="-224361">
              <a:buClr>
                <a:schemeClr val="accent1"/>
              </a:buClr>
              <a:defRPr sz="1400"/>
            </a:lvl3pPr>
            <a:lvl4pPr>
              <a:defRPr sz="1467"/>
            </a:lvl4pPr>
            <a:lvl5pPr>
              <a:defRPr sz="1400"/>
            </a:lvl5pPr>
          </a:lstStyle>
          <a:p>
            <a:pPr lvl="0"/>
            <a:r>
              <a:rPr lang="en-US"/>
              <a:t>Click to edit Master text styles</a:t>
            </a:r>
          </a:p>
          <a:p>
            <a:pPr lvl="1"/>
            <a:r>
              <a:rPr lang="en-US"/>
              <a:t>Second level</a:t>
            </a:r>
          </a:p>
          <a:p>
            <a:pPr lvl="2"/>
            <a:r>
              <a:rPr lang="en-US"/>
              <a:t>Third level</a:t>
            </a:r>
          </a:p>
        </p:txBody>
      </p:sp>
      <p:sp>
        <p:nvSpPr>
          <p:cNvPr id="3" name="Title 2"/>
          <p:cNvSpPr>
            <a:spLocks noGrp="1"/>
          </p:cNvSpPr>
          <p:nvPr>
            <p:ph type="title"/>
          </p:nvPr>
        </p:nvSpPr>
        <p:spPr/>
        <p:txBody>
          <a:bodyPr/>
          <a:lstStyle/>
          <a:p>
            <a:r>
              <a:rPr lang="en-US"/>
              <a:t>Click to edit Master title style</a:t>
            </a:r>
          </a:p>
        </p:txBody>
      </p:sp>
      <p:cxnSp>
        <p:nvCxnSpPr>
          <p:cNvPr id="13" name="Straight Connector 12"/>
          <p:cNvCxnSpPr/>
          <p:nvPr/>
        </p:nvCxnSpPr>
        <p:spPr>
          <a:xfrm>
            <a:off x="304800" y="2317751"/>
            <a:ext cx="27432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251200" y="2317751"/>
            <a:ext cx="27432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197600" y="2317751"/>
            <a:ext cx="27432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144000" y="2317751"/>
            <a:ext cx="27432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71293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BAE78-CCD7-D703-A4D1-005F37F7A090}"/>
              </a:ext>
            </a:extLst>
          </p:cNvPr>
          <p:cNvSpPr>
            <a:spLocks noGrp="1"/>
          </p:cNvSpPr>
          <p:nvPr>
            <p:ph type="title"/>
          </p:nvPr>
        </p:nvSpPr>
        <p:spPr/>
        <p:txBody>
          <a:bodyPr/>
          <a:lstStyle>
            <a:lvl1pPr algn="r">
              <a:defRPr>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endParaRPr lang="he-IL"/>
          </a:p>
        </p:txBody>
      </p:sp>
      <p:sp>
        <p:nvSpPr>
          <p:cNvPr id="3" name="Content Placeholder 2">
            <a:extLst>
              <a:ext uri="{FF2B5EF4-FFF2-40B4-BE49-F238E27FC236}">
                <a16:creationId xmlns:a16="http://schemas.microsoft.com/office/drawing/2014/main" id="{E55225D9-D916-796C-19FB-AE8318F13CA4}"/>
              </a:ext>
            </a:extLst>
          </p:cNvPr>
          <p:cNvSpPr>
            <a:spLocks noGrp="1"/>
          </p:cNvSpPr>
          <p:nvPr>
            <p:ph idx="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e-IL"/>
          </a:p>
        </p:txBody>
      </p:sp>
      <p:sp>
        <p:nvSpPr>
          <p:cNvPr id="4" name="Date Placeholder 3">
            <a:extLst>
              <a:ext uri="{FF2B5EF4-FFF2-40B4-BE49-F238E27FC236}">
                <a16:creationId xmlns:a16="http://schemas.microsoft.com/office/drawing/2014/main" id="{27E28E83-6393-2498-E5EC-1D9B5519377E}"/>
              </a:ext>
            </a:extLst>
          </p:cNvPr>
          <p:cNvSpPr>
            <a:spLocks noGrp="1"/>
          </p:cNvSpPr>
          <p:nvPr>
            <p:ph type="dt" sz="half" idx="10"/>
          </p:nvPr>
        </p:nvSpPr>
        <p:spPr/>
        <p:txBody>
          <a:bodyPr/>
          <a:lstStyle/>
          <a:p>
            <a:fld id="{7EB3B4BF-6DAB-4B54-A84E-6045AF0F779E}" type="datetimeFigureOut">
              <a:rPr lang="he-IL" smtClean="0"/>
              <a:t>כ'/תמוז/תשפ"ו</a:t>
            </a:fld>
            <a:endParaRPr lang="he-IL"/>
          </a:p>
        </p:txBody>
      </p:sp>
      <p:sp>
        <p:nvSpPr>
          <p:cNvPr id="5" name="Footer Placeholder 4">
            <a:extLst>
              <a:ext uri="{FF2B5EF4-FFF2-40B4-BE49-F238E27FC236}">
                <a16:creationId xmlns:a16="http://schemas.microsoft.com/office/drawing/2014/main" id="{6AFA32D7-4092-256D-616B-9AD3D37B72E6}"/>
              </a:ext>
            </a:extLst>
          </p:cNvPr>
          <p:cNvSpPr>
            <a:spLocks noGrp="1"/>
          </p:cNvSpPr>
          <p:nvPr>
            <p:ph type="ftr" sz="quarter" idx="11"/>
          </p:nvPr>
        </p:nvSpPr>
        <p:spPr/>
        <p:txBody>
          <a:bodyPr/>
          <a:lstStyle/>
          <a:p>
            <a:endParaRPr lang="he-IL"/>
          </a:p>
        </p:txBody>
      </p:sp>
      <p:sp>
        <p:nvSpPr>
          <p:cNvPr id="6" name="Slide Number Placeholder 5">
            <a:extLst>
              <a:ext uri="{FF2B5EF4-FFF2-40B4-BE49-F238E27FC236}">
                <a16:creationId xmlns:a16="http://schemas.microsoft.com/office/drawing/2014/main" id="{C7937C4D-8E07-54D0-6573-2B23F1F8F7AA}"/>
              </a:ext>
            </a:extLst>
          </p:cNvPr>
          <p:cNvSpPr>
            <a:spLocks noGrp="1"/>
          </p:cNvSpPr>
          <p:nvPr>
            <p:ph type="sldNum" sz="quarter" idx="12"/>
          </p:nvPr>
        </p:nvSpPr>
        <p:spPr/>
        <p:txBody>
          <a:bodyPr/>
          <a:lstStyle/>
          <a:p>
            <a:fld id="{D7838094-DB19-468C-8254-1BC1F4554D45}" type="slidenum">
              <a:rPr lang="he-IL" smtClean="0"/>
              <a:t>‹#›</a:t>
            </a:fld>
            <a:endParaRPr lang="he-IL"/>
          </a:p>
        </p:txBody>
      </p:sp>
    </p:spTree>
    <p:extLst>
      <p:ext uri="{BB962C8B-B14F-4D97-AF65-F5344CB8AC3E}">
        <p14:creationId xmlns:p14="http://schemas.microsoft.com/office/powerpoint/2010/main" val="1602634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7838094-DB19-468C-8254-1BC1F4554D45}" type="slidenum">
              <a:rPr lang="he-IL" smtClean="0"/>
              <a:t>‹#›</a:t>
            </a:fld>
            <a:endParaRPr lang="he-IL"/>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95129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 Content Box">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48351"/>
            <a:ext cx="11582400" cy="50168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7838094-DB19-468C-8254-1BC1F4554D45}" type="slidenum">
              <a:rPr lang="he-IL" smtClean="0"/>
              <a:t>‹#›</a:t>
            </a:fld>
            <a:endParaRPr lang="he-IL"/>
          </a:p>
        </p:txBody>
      </p:sp>
      <p:sp>
        <p:nvSpPr>
          <p:cNvPr id="4" name="Title 3"/>
          <p:cNvSpPr>
            <a:spLocks noGrp="1"/>
          </p:cNvSpPr>
          <p:nvPr>
            <p:ph type="title"/>
          </p:nvPr>
        </p:nvSpPr>
        <p:spPr>
          <a:xfrm>
            <a:off x="304800" y="311151"/>
            <a:ext cx="11582400" cy="637200"/>
          </a:xfrm>
        </p:spPr>
        <p:txBody>
          <a:bodyPr/>
          <a:lstStyle/>
          <a:p>
            <a:r>
              <a:rPr lang="en-US"/>
              <a:t>Click to edit Master title style</a:t>
            </a:r>
          </a:p>
        </p:txBody>
      </p:sp>
    </p:spTree>
    <p:extLst>
      <p:ext uri="{BB962C8B-B14F-4D97-AF65-F5344CB8AC3E}">
        <p14:creationId xmlns:p14="http://schemas.microsoft.com/office/powerpoint/2010/main" val="2519015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 Content Boxes">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04910"/>
            <a:ext cx="5613400" cy="4996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7838094-DB19-468C-8254-1BC1F4554D45}" type="slidenum">
              <a:rPr lang="he-IL" smtClean="0"/>
              <a:t>‹#›</a:t>
            </a:fld>
            <a:endParaRPr lang="he-IL"/>
          </a:p>
        </p:txBody>
      </p:sp>
      <p:sp>
        <p:nvSpPr>
          <p:cNvPr id="5" name="Content Placeholder 2"/>
          <p:cNvSpPr>
            <a:spLocks noGrp="1"/>
          </p:cNvSpPr>
          <p:nvPr>
            <p:ph idx="13"/>
          </p:nvPr>
        </p:nvSpPr>
        <p:spPr>
          <a:xfrm>
            <a:off x="6273800" y="804910"/>
            <a:ext cx="5613400" cy="4996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a:xfrm>
            <a:off x="304800" y="167710"/>
            <a:ext cx="11582400" cy="637200"/>
          </a:xfrm>
        </p:spPr>
        <p:txBody>
          <a:bodyPr/>
          <a:lstStyle/>
          <a:p>
            <a:r>
              <a:rPr lang="en-US"/>
              <a:t>Click to edit Master title style</a:t>
            </a:r>
          </a:p>
        </p:txBody>
      </p:sp>
    </p:spTree>
    <p:extLst>
      <p:ext uri="{BB962C8B-B14F-4D97-AF65-F5344CB8AC3E}">
        <p14:creationId xmlns:p14="http://schemas.microsoft.com/office/powerpoint/2010/main" val="3652105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Box Left">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04906"/>
            <a:ext cx="5613400" cy="4996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7838094-DB19-468C-8254-1BC1F4554D45}" type="slidenum">
              <a:rPr lang="he-IL" smtClean="0"/>
              <a:t>‹#›</a:t>
            </a:fld>
            <a:endParaRPr lang="he-IL"/>
          </a:p>
        </p:txBody>
      </p:sp>
      <p:sp>
        <p:nvSpPr>
          <p:cNvPr id="4" name="Title 3"/>
          <p:cNvSpPr>
            <a:spLocks noGrp="1"/>
          </p:cNvSpPr>
          <p:nvPr>
            <p:ph type="title"/>
          </p:nvPr>
        </p:nvSpPr>
        <p:spPr>
          <a:xfrm>
            <a:off x="304800" y="167706"/>
            <a:ext cx="11582400" cy="637200"/>
          </a:xfrm>
        </p:spPr>
        <p:txBody>
          <a:bodyPr/>
          <a:lstStyle/>
          <a:p>
            <a:r>
              <a:rPr lang="en-US"/>
              <a:t>Click to edit Master title style</a:t>
            </a:r>
          </a:p>
        </p:txBody>
      </p:sp>
    </p:spTree>
    <p:extLst>
      <p:ext uri="{BB962C8B-B14F-4D97-AF65-F5344CB8AC3E}">
        <p14:creationId xmlns:p14="http://schemas.microsoft.com/office/powerpoint/2010/main" val="125235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Box Righ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7838094-DB19-468C-8254-1BC1F4554D45}" type="slidenum">
              <a:rPr lang="he-IL" smtClean="0"/>
              <a:t>‹#›</a:t>
            </a:fld>
            <a:endParaRPr lang="he-IL"/>
          </a:p>
        </p:txBody>
      </p:sp>
      <p:sp>
        <p:nvSpPr>
          <p:cNvPr id="5" name="Content Placeholder 2"/>
          <p:cNvSpPr>
            <a:spLocks noGrp="1"/>
          </p:cNvSpPr>
          <p:nvPr>
            <p:ph idx="13"/>
          </p:nvPr>
        </p:nvSpPr>
        <p:spPr>
          <a:xfrm>
            <a:off x="6273800" y="804906"/>
            <a:ext cx="5613400" cy="4996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a:xfrm>
            <a:off x="304800" y="167706"/>
            <a:ext cx="11582400" cy="637200"/>
          </a:xfrm>
        </p:spPr>
        <p:txBody>
          <a:bodyPr/>
          <a:lstStyle/>
          <a:p>
            <a:r>
              <a:rPr lang="en-US"/>
              <a:t>Click to edit Master title style</a:t>
            </a:r>
          </a:p>
        </p:txBody>
      </p:sp>
    </p:spTree>
    <p:extLst>
      <p:ext uri="{BB962C8B-B14F-4D97-AF65-F5344CB8AC3E}">
        <p14:creationId xmlns:p14="http://schemas.microsoft.com/office/powerpoint/2010/main" val="1058592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Right Im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04906"/>
            <a:ext cx="6434667" cy="4996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7838094-DB19-468C-8254-1BC1F4554D45}" type="slidenum">
              <a:rPr lang="he-IL" smtClean="0"/>
              <a:t>‹#›</a:t>
            </a:fld>
            <a:endParaRPr lang="he-IL"/>
          </a:p>
        </p:txBody>
      </p:sp>
      <p:sp>
        <p:nvSpPr>
          <p:cNvPr id="7" name="Picture Placeholder 2"/>
          <p:cNvSpPr>
            <a:spLocks noGrp="1"/>
          </p:cNvSpPr>
          <p:nvPr>
            <p:ph type="pic" sz="quarter" idx="14" hasCustomPrompt="1"/>
          </p:nvPr>
        </p:nvSpPr>
        <p:spPr>
          <a:xfrm>
            <a:off x="6929718" y="-1"/>
            <a:ext cx="5262281" cy="6117167"/>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
        <p:nvSpPr>
          <p:cNvPr id="4" name="Title 3"/>
          <p:cNvSpPr>
            <a:spLocks noGrp="1"/>
          </p:cNvSpPr>
          <p:nvPr>
            <p:ph type="title"/>
          </p:nvPr>
        </p:nvSpPr>
        <p:spPr>
          <a:xfrm>
            <a:off x="304801" y="167706"/>
            <a:ext cx="6453809" cy="637200"/>
          </a:xfrm>
        </p:spPr>
        <p:txBody>
          <a:bodyPr/>
          <a:lstStyle/>
          <a:p>
            <a:r>
              <a:rPr lang="en-US"/>
              <a:t>Click to edit Master title style</a:t>
            </a:r>
          </a:p>
        </p:txBody>
      </p:sp>
    </p:spTree>
    <p:extLst>
      <p:ext uri="{BB962C8B-B14F-4D97-AF65-F5344CB8AC3E}">
        <p14:creationId xmlns:p14="http://schemas.microsoft.com/office/powerpoint/2010/main" val="2166021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Left Image">
    <p:spTree>
      <p:nvGrpSpPr>
        <p:cNvPr id="1" name=""/>
        <p:cNvGrpSpPr/>
        <p:nvPr/>
      </p:nvGrpSpPr>
      <p:grpSpPr>
        <a:xfrm>
          <a:off x="0" y="0"/>
          <a:ext cx="0" cy="0"/>
          <a:chOff x="0" y="0"/>
          <a:chExt cx="0" cy="0"/>
        </a:xfrm>
      </p:grpSpPr>
      <p:sp>
        <p:nvSpPr>
          <p:cNvPr id="2" name="Title 1"/>
          <p:cNvSpPr>
            <a:spLocks noGrp="1"/>
          </p:cNvSpPr>
          <p:nvPr>
            <p:ph type="title"/>
          </p:nvPr>
        </p:nvSpPr>
        <p:spPr>
          <a:xfrm>
            <a:off x="5452533" y="168204"/>
            <a:ext cx="6434667" cy="637200"/>
          </a:xfrm>
        </p:spPr>
        <p:txBody>
          <a:bodyPr/>
          <a:lstStyle/>
          <a:p>
            <a:r>
              <a:rPr lang="en-US"/>
              <a:t>Click to edit Master title style</a:t>
            </a:r>
          </a:p>
        </p:txBody>
      </p:sp>
      <p:sp>
        <p:nvSpPr>
          <p:cNvPr id="3" name="Content Placeholder 2"/>
          <p:cNvSpPr>
            <a:spLocks noGrp="1"/>
          </p:cNvSpPr>
          <p:nvPr>
            <p:ph idx="1"/>
          </p:nvPr>
        </p:nvSpPr>
        <p:spPr>
          <a:xfrm>
            <a:off x="5452533" y="805404"/>
            <a:ext cx="6434667" cy="49963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7838094-DB19-468C-8254-1BC1F4554D45}" type="slidenum">
              <a:rPr lang="he-IL" smtClean="0"/>
              <a:t>‹#›</a:t>
            </a:fld>
            <a:endParaRPr lang="he-IL"/>
          </a:p>
        </p:txBody>
      </p:sp>
      <p:sp>
        <p:nvSpPr>
          <p:cNvPr id="7" name="Picture Placeholder 2"/>
          <p:cNvSpPr>
            <a:spLocks noGrp="1"/>
          </p:cNvSpPr>
          <p:nvPr>
            <p:ph type="pic" sz="quarter" idx="14" hasCustomPrompt="1"/>
          </p:nvPr>
        </p:nvSpPr>
        <p:spPr>
          <a:xfrm>
            <a:off x="0" y="-1"/>
            <a:ext cx="5289176" cy="6117167"/>
          </a:xfrm>
        </p:spPr>
        <p:txBody>
          <a:bodyPr vert="horz" lIns="0" tIns="0" rIns="0" bIns="0" rtlCol="0">
            <a:normAutofit/>
          </a:bodyPr>
          <a:lstStyle>
            <a:lvl1pPr marL="383108" indent="-383108">
              <a:buClr>
                <a:schemeClr val="bg1"/>
              </a:buClr>
              <a:buFont typeface="Century Gothic" panose="020B0502020202020204" pitchFamily="34" charset="0"/>
              <a:buChar char=" "/>
              <a:defRPr lang="en-US" baseline="0" dirty="0"/>
            </a:lvl1pPr>
          </a:lstStyle>
          <a:p>
            <a:pPr marL="0" lvl="0" indent="0" algn="ctr">
              <a:buNone/>
            </a:pPr>
            <a:r>
              <a:rPr lang="en-US"/>
              <a:t> </a:t>
            </a:r>
          </a:p>
        </p:txBody>
      </p:sp>
    </p:spTree>
    <p:extLst>
      <p:ext uri="{BB962C8B-B14F-4D97-AF65-F5344CB8AC3E}">
        <p14:creationId xmlns:p14="http://schemas.microsoft.com/office/powerpoint/2010/main" val="1997308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1"/>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1"/>
            <a:ext cx="12192000" cy="61171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Placeholder 1"/>
          <p:cNvSpPr>
            <a:spLocks noGrp="1"/>
          </p:cNvSpPr>
          <p:nvPr>
            <p:ph type="title"/>
          </p:nvPr>
        </p:nvSpPr>
        <p:spPr>
          <a:xfrm>
            <a:off x="304800" y="311151"/>
            <a:ext cx="11581200" cy="637200"/>
          </a:xfrm>
          <a:prstGeom prst="rect">
            <a:avLst/>
          </a:prstGeom>
        </p:spPr>
        <p:txBody>
          <a:bodyPr vert="horz" lIns="90000" tIns="46800" rIns="90000" bIns="0" rtlCol="0" anchor="t">
            <a:noAutofit/>
          </a:bodyPr>
          <a:lstStyle/>
          <a:p>
            <a:r>
              <a:rPr lang="en-US"/>
              <a:t>Click to edit Master title style</a:t>
            </a:r>
          </a:p>
        </p:txBody>
      </p:sp>
      <p:sp>
        <p:nvSpPr>
          <p:cNvPr id="3" name="Text Placeholder 2"/>
          <p:cNvSpPr>
            <a:spLocks noGrp="1"/>
          </p:cNvSpPr>
          <p:nvPr>
            <p:ph type="body" idx="1"/>
          </p:nvPr>
        </p:nvSpPr>
        <p:spPr>
          <a:xfrm>
            <a:off x="304800" y="948351"/>
            <a:ext cx="11582400" cy="501534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0" y="6117168"/>
            <a:ext cx="12192000" cy="740833"/>
          </a:xfrm>
          <a:prstGeom prst="rect">
            <a:avLst/>
          </a:prstGeom>
          <a:solidFill>
            <a:schemeClr val="tx2">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Rectangle 17"/>
          <p:cNvSpPr/>
          <p:nvPr/>
        </p:nvSpPr>
        <p:spPr>
          <a:xfrm>
            <a:off x="1001430" y="6117168"/>
            <a:ext cx="11190572" cy="740833"/>
          </a:xfrm>
          <a:custGeom>
            <a:avLst/>
            <a:gdLst/>
            <a:ahLst/>
            <a:cxnLst/>
            <a:rect l="l" t="t" r="r" b="b"/>
            <a:pathLst>
              <a:path w="8392929" h="555625">
                <a:moveTo>
                  <a:pt x="0" y="0"/>
                </a:moveTo>
                <a:lnTo>
                  <a:pt x="8392929" y="0"/>
                </a:lnTo>
                <a:lnTo>
                  <a:pt x="8392929" y="555625"/>
                </a:lnTo>
                <a:lnTo>
                  <a:pt x="555625" y="555625"/>
                </a:lnTo>
                <a:close/>
              </a:path>
            </a:pathLst>
          </a:custGeom>
          <a:solidFill>
            <a:schemeClr val="tx2">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A2811A"/>
              </a:solidFill>
            </a:endParaRPr>
          </a:p>
        </p:txBody>
      </p:sp>
      <p:sp>
        <p:nvSpPr>
          <p:cNvPr id="21" name="Rectangle 1"/>
          <p:cNvSpPr/>
          <p:nvPr/>
        </p:nvSpPr>
        <p:spPr>
          <a:xfrm rot="10800000" flipV="1">
            <a:off x="0" y="6117166"/>
            <a:ext cx="1742261" cy="740833"/>
          </a:xfrm>
          <a:custGeom>
            <a:avLst/>
            <a:gdLst/>
            <a:ahLst/>
            <a:cxnLst/>
            <a:rect l="l" t="t" r="r" b="b"/>
            <a:pathLst>
              <a:path w="1306696" h="555625">
                <a:moveTo>
                  <a:pt x="1306696" y="0"/>
                </a:moveTo>
                <a:lnTo>
                  <a:pt x="555625" y="0"/>
                </a:lnTo>
                <a:lnTo>
                  <a:pt x="0" y="555625"/>
                </a:lnTo>
                <a:lnTo>
                  <a:pt x="1306696" y="555625"/>
                </a:lnTo>
                <a:close/>
              </a:path>
            </a:pathLst>
          </a:custGeom>
          <a:solidFill>
            <a:schemeClr val="bg2">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p:cNvSpPr>
            <a:spLocks noGrp="1"/>
          </p:cNvSpPr>
          <p:nvPr>
            <p:ph type="sldNum" sz="quarter" idx="4"/>
          </p:nvPr>
        </p:nvSpPr>
        <p:spPr>
          <a:xfrm>
            <a:off x="304800" y="6117168"/>
            <a:ext cx="840955" cy="740833"/>
          </a:xfrm>
          <a:prstGeom prst="rect">
            <a:avLst/>
          </a:prstGeom>
          <a:noFill/>
        </p:spPr>
        <p:txBody>
          <a:bodyPr vert="horz" lIns="0" tIns="0" rIns="0" bIns="0" rtlCol="0" anchor="ctr"/>
          <a:lstStyle>
            <a:lvl1pPr algn="l">
              <a:defRPr sz="2400">
                <a:solidFill>
                  <a:schemeClr val="bg1"/>
                </a:solidFill>
                <a:latin typeface="+mj-lt"/>
              </a:defRPr>
            </a:lvl1pPr>
          </a:lstStyle>
          <a:p>
            <a:fld id="{D7838094-DB19-468C-8254-1BC1F4554D45}" type="slidenum">
              <a:rPr lang="he-IL" smtClean="0"/>
              <a:t>‹#›</a:t>
            </a:fld>
            <a:endParaRPr lang="he-IL"/>
          </a:p>
        </p:txBody>
      </p:sp>
      <p:sp>
        <p:nvSpPr>
          <p:cNvPr id="14" name="Rectangle 1"/>
          <p:cNvSpPr/>
          <p:nvPr/>
        </p:nvSpPr>
        <p:spPr>
          <a:xfrm flipV="1">
            <a:off x="9277519" y="6117168"/>
            <a:ext cx="2914483" cy="740833"/>
          </a:xfrm>
          <a:custGeom>
            <a:avLst/>
            <a:gdLst/>
            <a:ahLst/>
            <a:cxnLst/>
            <a:rect l="l" t="t" r="r" b="b"/>
            <a:pathLst>
              <a:path w="2185862" h="555625">
                <a:moveTo>
                  <a:pt x="555625" y="0"/>
                </a:moveTo>
                <a:lnTo>
                  <a:pt x="2185862" y="0"/>
                </a:lnTo>
                <a:lnTo>
                  <a:pt x="2185862" y="555625"/>
                </a:lnTo>
                <a:lnTo>
                  <a:pt x="0" y="555625"/>
                </a:lnTo>
                <a:close/>
              </a:path>
            </a:pathLst>
          </a:custGeom>
          <a:solidFill>
            <a:srgbClr val="FFFFFF">
              <a:alpha val="2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 title="whiteback"/>
          <p:cNvSpPr/>
          <p:nvPr/>
        </p:nvSpPr>
        <p:spPr>
          <a:xfrm flipV="1">
            <a:off x="9634003" y="6117168"/>
            <a:ext cx="2557999" cy="740833"/>
          </a:xfrm>
          <a:custGeom>
            <a:avLst/>
            <a:gdLst/>
            <a:ahLst/>
            <a:cxnLst/>
            <a:rect l="l" t="t" r="r" b="b"/>
            <a:pathLst>
              <a:path w="1918499" h="555625">
                <a:moveTo>
                  <a:pt x="555625" y="0"/>
                </a:moveTo>
                <a:lnTo>
                  <a:pt x="1918499" y="0"/>
                </a:lnTo>
                <a:lnTo>
                  <a:pt x="1918499" y="555625"/>
                </a:lnTo>
                <a:lnTo>
                  <a:pt x="0" y="5556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Rectangle 23" title="logo-middle"/>
          <p:cNvSpPr/>
          <p:nvPr/>
        </p:nvSpPr>
        <p:spPr>
          <a:xfrm>
            <a:off x="10566401" y="6336775"/>
            <a:ext cx="1320800" cy="301616"/>
          </a:xfrm>
          <a:prstGeom prst="rect">
            <a:avLst/>
          </a:prstGeom>
          <a:blipFill>
            <a:blip r:embed="rId3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a:p>
        </p:txBody>
      </p:sp>
    </p:spTree>
    <p:extLst>
      <p:ext uri="{BB962C8B-B14F-4D97-AF65-F5344CB8AC3E}">
        <p14:creationId xmlns:p14="http://schemas.microsoft.com/office/powerpoint/2010/main" val="24541800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1" r:id="rId28"/>
    <p:sldLayoutId id="2147483702" r:id="rId29"/>
  </p:sldLayoutIdLst>
  <p:txStyles>
    <p:titleStyle>
      <a:lvl1pPr algn="r" defTabSz="1219170" rtl="1" eaLnBrk="1" latinLnBrk="0" hangingPunct="1">
        <a:lnSpc>
          <a:spcPct val="90000"/>
        </a:lnSpc>
        <a:spcBef>
          <a:spcPct val="0"/>
        </a:spcBef>
        <a:buNone/>
        <a:defRPr sz="3733" kern="1200">
          <a:solidFill>
            <a:srgbClr val="A2811A"/>
          </a:solidFill>
          <a:latin typeface="+mj-lt"/>
          <a:ea typeface="+mj-ea"/>
          <a:cs typeface="+mj-cs"/>
        </a:defRPr>
      </a:lvl1pPr>
    </p:titleStyle>
    <p:bodyStyle>
      <a:lvl1pPr marL="383108" indent="-383108" algn="r" defTabSz="1219170" rtl="1" eaLnBrk="1" latinLnBrk="0" hangingPunct="1">
        <a:spcBef>
          <a:spcPts val="1600"/>
        </a:spcBef>
        <a:buClr>
          <a:schemeClr val="bg2"/>
        </a:buClr>
        <a:buFont typeface="Webdings" panose="05030102010509060703" pitchFamily="18" charset="2"/>
        <a:buChar char="4"/>
        <a:defRPr sz="2667" kern="1200">
          <a:solidFill>
            <a:schemeClr val="tx2"/>
          </a:solidFill>
          <a:latin typeface="+mn-lt"/>
          <a:ea typeface="+mn-ea"/>
          <a:cs typeface="+mn-cs"/>
        </a:defRPr>
      </a:lvl1pPr>
      <a:lvl2pPr marL="1071007" indent="-380990" algn="r" defTabSz="1219170" rtl="1" eaLnBrk="1" latinLnBrk="0" hangingPunct="1">
        <a:spcBef>
          <a:spcPts val="800"/>
        </a:spcBef>
        <a:buClr>
          <a:schemeClr val="bg2"/>
        </a:buClr>
        <a:buFont typeface="Arial" panose="020B0604020202020204" pitchFamily="34" charset="0"/>
        <a:buChar char="–"/>
        <a:defRPr sz="2400" kern="1200">
          <a:solidFill>
            <a:schemeClr val="tx2"/>
          </a:solidFill>
          <a:latin typeface="+mn-lt"/>
          <a:ea typeface="+mn-ea"/>
          <a:cs typeface="+mn-cs"/>
        </a:defRPr>
      </a:lvl2pPr>
      <a:lvl3pPr marL="1602277" indent="-304792" algn="r" defTabSz="1219170" rtl="1" eaLnBrk="1" latinLnBrk="0" hangingPunct="1">
        <a:spcBef>
          <a:spcPts val="800"/>
        </a:spcBef>
        <a:buClr>
          <a:schemeClr val="bg2"/>
        </a:buClr>
        <a:buFont typeface="Wingdings" panose="05000000000000000000" pitchFamily="2" charset="2"/>
        <a:buChar char="§"/>
        <a:defRPr sz="2133" kern="1200">
          <a:solidFill>
            <a:schemeClr val="tx2"/>
          </a:solidFill>
          <a:latin typeface="+mn-lt"/>
          <a:ea typeface="+mn-ea"/>
          <a:cs typeface="+mn-cs"/>
        </a:defRPr>
      </a:lvl3pPr>
      <a:lvl4pPr marL="2211862" indent="-304792" algn="r" defTabSz="1219170" rtl="1" eaLnBrk="1" latinLnBrk="0" hangingPunct="1">
        <a:spcBef>
          <a:spcPts val="800"/>
        </a:spcBef>
        <a:buClr>
          <a:schemeClr val="bg2"/>
        </a:buClr>
        <a:buFont typeface="Arial" panose="020B0604020202020204" pitchFamily="34" charset="0"/>
        <a:buChar char="–"/>
        <a:defRPr sz="1867" kern="1200">
          <a:solidFill>
            <a:schemeClr val="tx2"/>
          </a:solidFill>
          <a:latin typeface="+mn-lt"/>
          <a:ea typeface="+mn-ea"/>
          <a:cs typeface="+mn-cs"/>
        </a:defRPr>
      </a:lvl4pPr>
      <a:lvl5pPr marL="2821447" indent="-304792" algn="r" defTabSz="1219170" rtl="1" eaLnBrk="1" latinLnBrk="0" hangingPunct="1">
        <a:spcBef>
          <a:spcPts val="800"/>
        </a:spcBef>
        <a:buClr>
          <a:schemeClr val="bg2"/>
        </a:buClr>
        <a:buFont typeface="Arial" panose="020B0604020202020204" pitchFamily="34" charset="0"/>
        <a:buChar char="»"/>
        <a:defRPr sz="1600" kern="1200">
          <a:solidFill>
            <a:schemeClr val="tx2"/>
          </a:solidFill>
          <a:latin typeface="+mn-lt"/>
          <a:ea typeface="+mn-ea"/>
          <a:cs typeface="+mn-cs"/>
        </a:defRPr>
      </a:lvl5pPr>
      <a:lvl6pPr marL="3352716"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r" defTabSz="1219170" rtl="1" eaLnBrk="1" latinLnBrk="0" hangingPunct="1">
        <a:defRPr sz="2400" kern="1200">
          <a:solidFill>
            <a:schemeClr val="tx1"/>
          </a:solidFill>
          <a:latin typeface="+mn-lt"/>
          <a:ea typeface="+mn-ea"/>
          <a:cs typeface="+mn-cs"/>
        </a:defRPr>
      </a:lvl1pPr>
      <a:lvl2pPr marL="609585" algn="r" defTabSz="1219170" rtl="1" eaLnBrk="1" latinLnBrk="0" hangingPunct="1">
        <a:defRPr sz="2400" kern="1200">
          <a:solidFill>
            <a:schemeClr val="tx1"/>
          </a:solidFill>
          <a:latin typeface="+mn-lt"/>
          <a:ea typeface="+mn-ea"/>
          <a:cs typeface="+mn-cs"/>
        </a:defRPr>
      </a:lvl2pPr>
      <a:lvl3pPr marL="1219170" algn="r" defTabSz="1219170" rtl="1" eaLnBrk="1" latinLnBrk="0" hangingPunct="1">
        <a:defRPr sz="2400" kern="1200">
          <a:solidFill>
            <a:schemeClr val="tx1"/>
          </a:solidFill>
          <a:latin typeface="+mn-lt"/>
          <a:ea typeface="+mn-ea"/>
          <a:cs typeface="+mn-cs"/>
        </a:defRPr>
      </a:lvl3pPr>
      <a:lvl4pPr marL="1828754" algn="r" defTabSz="1219170" rtl="1" eaLnBrk="1" latinLnBrk="0" hangingPunct="1">
        <a:defRPr sz="2400" kern="1200">
          <a:solidFill>
            <a:schemeClr val="tx1"/>
          </a:solidFill>
          <a:latin typeface="+mn-lt"/>
          <a:ea typeface="+mn-ea"/>
          <a:cs typeface="+mn-cs"/>
        </a:defRPr>
      </a:lvl4pPr>
      <a:lvl5pPr marL="2438339" algn="r" defTabSz="1219170" rtl="1" eaLnBrk="1" latinLnBrk="0" hangingPunct="1">
        <a:defRPr sz="2400" kern="1200">
          <a:solidFill>
            <a:schemeClr val="tx1"/>
          </a:solidFill>
          <a:latin typeface="+mn-lt"/>
          <a:ea typeface="+mn-ea"/>
          <a:cs typeface="+mn-cs"/>
        </a:defRPr>
      </a:lvl5pPr>
      <a:lvl6pPr marL="3047924" algn="r" defTabSz="1219170" rtl="1" eaLnBrk="1" latinLnBrk="0" hangingPunct="1">
        <a:defRPr sz="2400" kern="1200">
          <a:solidFill>
            <a:schemeClr val="tx1"/>
          </a:solidFill>
          <a:latin typeface="+mn-lt"/>
          <a:ea typeface="+mn-ea"/>
          <a:cs typeface="+mn-cs"/>
        </a:defRPr>
      </a:lvl6pPr>
      <a:lvl7pPr marL="3657509" algn="r" defTabSz="1219170" rtl="1" eaLnBrk="1" latinLnBrk="0" hangingPunct="1">
        <a:defRPr sz="2400" kern="1200">
          <a:solidFill>
            <a:schemeClr val="tx1"/>
          </a:solidFill>
          <a:latin typeface="+mn-lt"/>
          <a:ea typeface="+mn-ea"/>
          <a:cs typeface="+mn-cs"/>
        </a:defRPr>
      </a:lvl7pPr>
      <a:lvl8pPr marL="4267093" algn="r" defTabSz="1219170" rtl="1" eaLnBrk="1" latinLnBrk="0" hangingPunct="1">
        <a:defRPr sz="2400" kern="1200">
          <a:solidFill>
            <a:schemeClr val="tx1"/>
          </a:solidFill>
          <a:latin typeface="+mn-lt"/>
          <a:ea typeface="+mn-ea"/>
          <a:cs typeface="+mn-cs"/>
        </a:defRPr>
      </a:lvl8pPr>
      <a:lvl9pPr marL="4876678" algn="r" defTabSz="1219170" rtl="1"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2.jp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hyperlink" Target="https://rechesh.technion.ac.il/category/info/2-he/"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hyperlink" Target="https://rechesh.technion.ac.il/wp-content/uploads/sites/419/2022/05/bio-hozer.pdf" TargetMode="Externa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slide" Target="slide17.xml"/><Relationship Id="rId4" Type="http://schemas.openxmlformats.org/officeDocument/2006/relationships/slide" Target="slide16.xml"/></Relationships>
</file>

<file path=ppt/slides/_rels/slide15.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slide" Target="slide1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slide" Target="slide2.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slide" Target="slide43.xml"/><Relationship Id="rId18" Type="http://schemas.openxmlformats.org/officeDocument/2006/relationships/slide" Target="slide6.xml"/><Relationship Id="rId3" Type="http://schemas.openxmlformats.org/officeDocument/2006/relationships/slide" Target="slide30.xml"/><Relationship Id="rId21" Type="http://schemas.openxmlformats.org/officeDocument/2006/relationships/slide" Target="slide10.xml"/><Relationship Id="rId7" Type="http://schemas.openxmlformats.org/officeDocument/2006/relationships/slide" Target="slide35.xml"/><Relationship Id="rId12" Type="http://schemas.openxmlformats.org/officeDocument/2006/relationships/slide" Target="slide42.xml"/><Relationship Id="rId17" Type="http://schemas.openxmlformats.org/officeDocument/2006/relationships/slide" Target="slide3.xml"/><Relationship Id="rId25" Type="http://schemas.openxmlformats.org/officeDocument/2006/relationships/slide" Target="slide24.xml"/><Relationship Id="rId2" Type="http://schemas.openxmlformats.org/officeDocument/2006/relationships/slide" Target="slide29.xml"/><Relationship Id="rId16" Type="http://schemas.openxmlformats.org/officeDocument/2006/relationships/hyperlink" Target="https://rechesh.twix.technion.ac.il/%d7%9e%d7%91%d7%a0%d7%94-%d7%90%d7%a8%d7%92%d7%95%d7%a0%d7%99-2/" TargetMode="External"/><Relationship Id="rId20" Type="http://schemas.openxmlformats.org/officeDocument/2006/relationships/slide" Target="slide9.xml"/><Relationship Id="rId1" Type="http://schemas.openxmlformats.org/officeDocument/2006/relationships/slideLayout" Target="../slideLayouts/slideLayout5.xml"/><Relationship Id="rId6" Type="http://schemas.openxmlformats.org/officeDocument/2006/relationships/slide" Target="slide34.xml"/><Relationship Id="rId11" Type="http://schemas.openxmlformats.org/officeDocument/2006/relationships/slide" Target="slide41.xml"/><Relationship Id="rId24" Type="http://schemas.openxmlformats.org/officeDocument/2006/relationships/slide" Target="slide20.xml"/><Relationship Id="rId5" Type="http://schemas.openxmlformats.org/officeDocument/2006/relationships/slide" Target="slide33.xml"/><Relationship Id="rId15" Type="http://schemas.openxmlformats.org/officeDocument/2006/relationships/slide" Target="slide45.xml"/><Relationship Id="rId23" Type="http://schemas.openxmlformats.org/officeDocument/2006/relationships/slide" Target="slide19.xml"/><Relationship Id="rId10" Type="http://schemas.openxmlformats.org/officeDocument/2006/relationships/slide" Target="slide40.xml"/><Relationship Id="rId19" Type="http://schemas.openxmlformats.org/officeDocument/2006/relationships/slide" Target="slide8.xml"/><Relationship Id="rId4" Type="http://schemas.openxmlformats.org/officeDocument/2006/relationships/slide" Target="slide31.xml"/><Relationship Id="rId9" Type="http://schemas.openxmlformats.org/officeDocument/2006/relationships/slide" Target="slide38.xml"/><Relationship Id="rId14" Type="http://schemas.openxmlformats.org/officeDocument/2006/relationships/slide" Target="slide44.xml"/><Relationship Id="rId22" Type="http://schemas.openxmlformats.org/officeDocument/2006/relationships/slide" Target="slide14.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cid:image006.png@01DBE443.1D6F5960" TargetMode="External"/><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slide" Target="slide27.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25.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hyperlink" Target="https://rechesh.web.technion.ac.il/form-for-dispos/" TargetMode="Externa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hyperlink" Target="https://rechesh.web.technion.ac.il/form-for-tel-ip/" TargetMode="Externa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slide" Target="slide24.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4.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18.png"/><Relationship Id="rId4" Type="http://schemas.openxmlformats.org/officeDocument/2006/relationships/image" Target="../media/image17.jpeg"/></Relationships>
</file>

<file path=ppt/slides/_rels/slide3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mailto:po.internet@technion.ac.il" TargetMode="Externa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rechesh.twix.technion.ac.il/#team-rechesh" TargetMode="External"/><Relationship Id="rId2" Type="http://schemas.openxmlformats.org/officeDocument/2006/relationships/hyperlink" Target="https://rechesh.technion.ac.il/forms/" TargetMode="External"/><Relationship Id="rId1" Type="http://schemas.openxmlformats.org/officeDocument/2006/relationships/slideLayout" Target="../slideLayouts/slideLayout4.xml"/><Relationship Id="rId4" Type="http://schemas.openxmlformats.org/officeDocument/2006/relationships/slide" Target="slid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s://rechesh.web.technion.ac.il/new_suppliers_hul/" TargetMode="External"/><Relationship Id="rId2" Type="http://schemas.openxmlformats.org/officeDocument/2006/relationships/hyperlink" Target="https://rechesh.web.technion.ac.il/new-supp-il/" TargetMode="External"/><Relationship Id="rId1" Type="http://schemas.openxmlformats.org/officeDocument/2006/relationships/slideLayout" Target="../slideLayouts/slideLayout4.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8.xml"/><Relationship Id="rId1" Type="http://schemas.openxmlformats.org/officeDocument/2006/relationships/themeOverride" Target="../theme/themeOverride1.xml"/><Relationship Id="rId5" Type="http://schemas.openxmlformats.org/officeDocument/2006/relationships/slide" Target="slide3.xml"/><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slide" Target="slide2.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slide" Target="slide2.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2.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43.xml"/><Relationship Id="rId1" Type="http://schemas.openxmlformats.org/officeDocument/2006/relationships/slideLayout" Target="../slideLayouts/slideLayout4.xml"/><Relationship Id="rId4" Type="http://schemas.openxmlformats.org/officeDocument/2006/relationships/slide" Target="slide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slide" Target="slide42.xml"/><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slide" Target="slide42.xml"/><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5.xml.rels><?xml version="1.0" encoding="UTF-8" standalone="yes"?>
<Relationships xmlns="http://schemas.openxmlformats.org/package/2006/relationships"><Relationship Id="rId8" Type="http://schemas.openxmlformats.org/officeDocument/2006/relationships/slide" Target="slide49.xml"/><Relationship Id="rId3" Type="http://schemas.openxmlformats.org/officeDocument/2006/relationships/slide" Target="slide55.xml"/><Relationship Id="rId7" Type="http://schemas.openxmlformats.org/officeDocument/2006/relationships/slide" Target="slide47.xml"/><Relationship Id="rId2" Type="http://schemas.openxmlformats.org/officeDocument/2006/relationships/slide" Target="slide53.xml"/><Relationship Id="rId1" Type="http://schemas.openxmlformats.org/officeDocument/2006/relationships/slideLayout" Target="../slideLayouts/slideLayout5.xml"/><Relationship Id="rId6" Type="http://schemas.openxmlformats.org/officeDocument/2006/relationships/slide" Target="slide46.xml"/><Relationship Id="rId11" Type="http://schemas.openxmlformats.org/officeDocument/2006/relationships/slide" Target="slide2.xml"/><Relationship Id="rId5" Type="http://schemas.openxmlformats.org/officeDocument/2006/relationships/slide" Target="slide57.xml"/><Relationship Id="rId10" Type="http://schemas.openxmlformats.org/officeDocument/2006/relationships/slide" Target="slide52.xml"/><Relationship Id="rId4" Type="http://schemas.openxmlformats.org/officeDocument/2006/relationships/slide" Target="slide56.xml"/><Relationship Id="rId9" Type="http://schemas.openxmlformats.org/officeDocument/2006/relationships/slide" Target="slide50.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slide" Target="slide45.xml"/><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7.xml.rels><?xml version="1.0" encoding="UTF-8" standalone="yes"?>
<Relationships xmlns="http://schemas.openxmlformats.org/package/2006/relationships"><Relationship Id="rId8" Type="http://schemas.openxmlformats.org/officeDocument/2006/relationships/hyperlink" Target="https://osh.net.technion.ac.il/files/2017/02/%D7%98%D7%99%D7%A4%D7%95%D7%9C-%D7%91%D7%A6%D7%99%D7%95%D7%93-%D7%A2%D7%95%D7%93%D7%A3-08-0204-.pdf" TargetMode="External"/><Relationship Id="rId3" Type="http://schemas.openxmlformats.org/officeDocument/2006/relationships/slide" Target="slide51.xml"/><Relationship Id="rId7" Type="http://schemas.openxmlformats.org/officeDocument/2006/relationships/hyperlink" Target="https://osh.technion.ac.il/wp-content/uploads/2024/09/08-0206.pdf" TargetMode="External"/><Relationship Id="rId2" Type="http://schemas.openxmlformats.org/officeDocument/2006/relationships/hyperlink" Target="https://osh.technion.ac.il/wp-content/uploads/2024/11/08-0212.pdf" TargetMode="External"/><Relationship Id="rId1" Type="http://schemas.openxmlformats.org/officeDocument/2006/relationships/slideLayout" Target="../slideLayouts/slideLayout4.xml"/><Relationship Id="rId6" Type="http://schemas.openxmlformats.org/officeDocument/2006/relationships/hyperlink" Target="https://rechesh.web.technion.ac.il/equip_return/" TargetMode="External"/><Relationship Id="rId11" Type="http://schemas.openxmlformats.org/officeDocument/2006/relationships/slide" Target="slide45.xml"/><Relationship Id="rId5" Type="http://schemas.openxmlformats.org/officeDocument/2006/relationships/hyperlink" Target="https://rechesh.web.technion.ac.il/equip_lending/" TargetMode="External"/><Relationship Id="rId10" Type="http://schemas.openxmlformats.org/officeDocument/2006/relationships/hyperlink" Target="https://tec2.technion.ac.il/" TargetMode="External"/><Relationship Id="rId4" Type="http://schemas.openxmlformats.org/officeDocument/2006/relationships/hyperlink" Target="https://osh.technion.ac.il/wp-content/uploads/2024/09/08-0204.pdf" TargetMode="External"/><Relationship Id="rId9" Type="http://schemas.openxmlformats.org/officeDocument/2006/relationships/hyperlink" Target="https://osh.technion.ac.il/wp-content/uploads/2024/10/11-0106.pdf"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hyperlink" Target="https://rechesh.web.technion.ac.il/liquidation_form/" TargetMode="External"/><Relationship Id="rId2" Type="http://schemas.openxmlformats.org/officeDocument/2006/relationships/slide" Target="slide60.xml"/><Relationship Id="rId1" Type="http://schemas.openxmlformats.org/officeDocument/2006/relationships/slideLayout" Target="../slideLayouts/slideLayout4.xml"/><Relationship Id="rId4" Type="http://schemas.openxmlformats.org/officeDocument/2006/relationships/slide" Target="slide45.xml"/></Relationships>
</file>

<file path=ppt/slides/_rels/slide52.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hyperlink" Target="https://osh.technion.ac.il/wp-content/uploads/2024/09/08-0204.pdf" TargetMode="Externa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slide" Target="slide45.xml"/><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5.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slide" Target="slide9.xml"/><Relationship Id="rId1" Type="http://schemas.openxmlformats.org/officeDocument/2006/relationships/slideLayout" Target="../slideLayouts/slideLayout5.xml"/><Relationship Id="rId6" Type="http://schemas.openxmlformats.org/officeDocument/2006/relationships/slide" Target="slide2.xml"/><Relationship Id="rId5" Type="http://schemas.openxmlformats.org/officeDocument/2006/relationships/image" Target="../media/image20.jpeg"/><Relationship Id="rId4" Type="http://schemas.openxmlformats.org/officeDocument/2006/relationships/slide" Target="slide27.xml"/></Relationships>
</file>

<file path=ppt/slides/_rels/slide60.xml.rels><?xml version="1.0" encoding="UTF-8" standalone="yes"?>
<Relationships xmlns="http://schemas.openxmlformats.org/package/2006/relationships"><Relationship Id="rId2" Type="http://schemas.openxmlformats.org/officeDocument/2006/relationships/hyperlink" Target="https://rechesh.web.technion.ac.il/liquidation_form/" TargetMode="Externa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slide" Target="slide5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F3181-A55F-79EA-D69F-FD3BD7ED45ED}"/>
              </a:ext>
            </a:extLst>
          </p:cNvPr>
          <p:cNvSpPr>
            <a:spLocks noGrp="1"/>
          </p:cNvSpPr>
          <p:nvPr>
            <p:ph type="ctrTitle"/>
          </p:nvPr>
        </p:nvSpPr>
        <p:spPr/>
        <p:txBody>
          <a:bodyPr/>
          <a:lstStyle/>
          <a:p>
            <a:r>
              <a:rPr lang="he-IL">
                <a:latin typeface="Tahoma" panose="020B0604030504040204" pitchFamily="34" charset="0"/>
                <a:ea typeface="Tahoma" panose="020B0604030504040204" pitchFamily="34" charset="0"/>
                <a:cs typeface="Tahoma" panose="020B0604030504040204" pitchFamily="34" charset="0"/>
              </a:rPr>
              <a:t>אגף רכש ומכרזים</a:t>
            </a:r>
          </a:p>
        </p:txBody>
      </p:sp>
      <p:sp>
        <p:nvSpPr>
          <p:cNvPr id="3" name="Subtitle 2">
            <a:extLst>
              <a:ext uri="{FF2B5EF4-FFF2-40B4-BE49-F238E27FC236}">
                <a16:creationId xmlns:a16="http://schemas.microsoft.com/office/drawing/2014/main" id="{EEA55473-9074-A5C7-372E-56B6A4093F12}"/>
              </a:ext>
            </a:extLst>
          </p:cNvPr>
          <p:cNvSpPr>
            <a:spLocks noGrp="1"/>
          </p:cNvSpPr>
          <p:nvPr>
            <p:ph type="subTitle" idx="1"/>
          </p:nvPr>
        </p:nvSpPr>
        <p:spPr>
          <a:xfrm>
            <a:off x="336903" y="6070599"/>
            <a:ext cx="6604000" cy="787401"/>
          </a:xfrm>
        </p:spPr>
        <p:txBody>
          <a:bodyPr/>
          <a:lstStyle/>
          <a:p>
            <a:r>
              <a:rPr lang="he-IL" sz="1400" dirty="0" err="1"/>
              <a:t>גירסה</a:t>
            </a:r>
            <a:r>
              <a:rPr lang="he-IL" sz="1400" dirty="0"/>
              <a:t> 2</a:t>
            </a:r>
          </a:p>
          <a:p>
            <a:r>
              <a:rPr lang="he-IL" sz="1400" dirty="0"/>
              <a:t>תאריך 7.7.26</a:t>
            </a:r>
          </a:p>
        </p:txBody>
      </p:sp>
    </p:spTree>
    <p:extLst>
      <p:ext uri="{BB962C8B-B14F-4D97-AF65-F5344CB8AC3E}">
        <p14:creationId xmlns:p14="http://schemas.microsoft.com/office/powerpoint/2010/main" val="3097524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CC54F-27EC-9E77-DAA1-5463BEECB1F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63E705-24FC-92AA-8DE5-3F3347EFB90D}"/>
              </a:ext>
            </a:extLst>
          </p:cNvPr>
          <p:cNvSpPr>
            <a:spLocks noGrp="1"/>
          </p:cNvSpPr>
          <p:nvPr>
            <p:ph idx="1"/>
          </p:nvPr>
        </p:nvSpPr>
        <p:spPr>
          <a:xfrm>
            <a:off x="304800" y="1600200"/>
            <a:ext cx="4001984" cy="4201585"/>
          </a:xfrm>
        </p:spPr>
        <p:txBody>
          <a:bodyPr>
            <a:normAutofit/>
          </a:bodyPr>
          <a:lstStyle/>
          <a:p>
            <a:pPr>
              <a:lnSpc>
                <a:spcPct val="90000"/>
              </a:lnSpc>
            </a:pPr>
            <a:r>
              <a:rPr lang="he-IL" sz="2100" b="1" u="sng" dirty="0"/>
              <a:t>הגדרה</a:t>
            </a:r>
            <a:r>
              <a:rPr lang="he-IL" sz="2100" b="1" dirty="0"/>
              <a:t>:</a:t>
            </a:r>
          </a:p>
          <a:p>
            <a:pPr marL="0" indent="0">
              <a:lnSpc>
                <a:spcPct val="90000"/>
              </a:lnSpc>
              <a:buNone/>
            </a:pPr>
            <a:r>
              <a:rPr lang="he-IL" sz="2100" dirty="0"/>
              <a:t>הסכם לרכש פריטים/שירותים ספציפיים המוגדרים בהסכם/בהזמנה, תוך ציון כמויות ומחירים (לפריט/יחידה) אך ללא התחייבות לרכישת כלל הפריטים המופיעים ברשימה או כמויות אבל הפריטים והמחירים.</a:t>
            </a:r>
          </a:p>
          <a:p>
            <a:pPr>
              <a:lnSpc>
                <a:spcPct val="90000"/>
              </a:lnSpc>
            </a:pPr>
            <a:r>
              <a:rPr lang="he-IL" sz="2100" dirty="0"/>
              <a:t>אחראית על הקמה ותחזוקת ההסכמים ב- </a:t>
            </a:r>
            <a:r>
              <a:rPr lang="en-US" sz="2100" dirty="0"/>
              <a:t>Sap</a:t>
            </a:r>
            <a:r>
              <a:rPr lang="he-IL" sz="2100" dirty="0"/>
              <a:t> באגף הרכש:               שירן הראל</a:t>
            </a:r>
          </a:p>
          <a:p>
            <a:pPr>
              <a:lnSpc>
                <a:spcPct val="90000"/>
              </a:lnSpc>
            </a:pPr>
            <a:endParaRPr lang="he-IL" sz="2100" dirty="0"/>
          </a:p>
        </p:txBody>
      </p:sp>
      <p:pic>
        <p:nvPicPr>
          <p:cNvPr id="5" name="Content Placeholder 4" descr="A pen and a contract on a desk&#10;&#10;AI-generated content may be incorrect.">
            <a:extLst>
              <a:ext uri="{FF2B5EF4-FFF2-40B4-BE49-F238E27FC236}">
                <a16:creationId xmlns:a16="http://schemas.microsoft.com/office/drawing/2014/main" id="{AB3FEBE6-5B37-0F86-70C4-394FBB8C5176}"/>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t="4004" r="3" b="2537"/>
          <a:stretch>
            <a:fillRect/>
          </a:stretch>
        </p:blipFill>
        <p:spPr>
          <a:xfrm>
            <a:off x="5503947" y="1908946"/>
            <a:ext cx="5492659" cy="3426613"/>
          </a:xfrm>
          <a:noFill/>
        </p:spPr>
      </p:pic>
      <p:sp>
        <p:nvSpPr>
          <p:cNvPr id="3" name="Title 2">
            <a:extLst>
              <a:ext uri="{FF2B5EF4-FFF2-40B4-BE49-F238E27FC236}">
                <a16:creationId xmlns:a16="http://schemas.microsoft.com/office/drawing/2014/main" id="{50413726-6779-E2EC-0FCA-195E54369E03}"/>
              </a:ext>
            </a:extLst>
          </p:cNvPr>
          <p:cNvSpPr>
            <a:spLocks noGrp="1"/>
          </p:cNvSpPr>
          <p:nvPr>
            <p:ph type="title"/>
          </p:nvPr>
        </p:nvSpPr>
        <p:spPr>
          <a:xfrm>
            <a:off x="304800" y="311151"/>
            <a:ext cx="11581200" cy="637200"/>
          </a:xfrm>
        </p:spPr>
        <p:txBody>
          <a:bodyPr anchor="t">
            <a:normAutofit/>
          </a:bodyPr>
          <a:lstStyle/>
          <a:p>
            <a:r>
              <a:rPr lang="he-IL" dirty="0"/>
              <a:t>3.1.2 הסכמים - הזמנות משיכה</a:t>
            </a:r>
          </a:p>
        </p:txBody>
      </p:sp>
      <p:sp>
        <p:nvSpPr>
          <p:cNvPr id="4" name="Action Button: Go to Beginning 3">
            <a:hlinkClick r:id="rId3" action="ppaction://hlinksldjump" highlightClick="1"/>
            <a:extLst>
              <a:ext uri="{FF2B5EF4-FFF2-40B4-BE49-F238E27FC236}">
                <a16:creationId xmlns:a16="http://schemas.microsoft.com/office/drawing/2014/main" id="{AE3F49F2-2164-504F-AE02-3211D0F00CF7}"/>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472752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B150FC-8BF8-9D00-62E1-E89127BA7CE9}"/>
              </a:ext>
            </a:extLst>
          </p:cNvPr>
          <p:cNvSpPr>
            <a:spLocks noGrp="1"/>
          </p:cNvSpPr>
          <p:nvPr>
            <p:ph type="title"/>
          </p:nvPr>
        </p:nvSpPr>
        <p:spPr>
          <a:xfrm>
            <a:off x="5452533" y="302685"/>
            <a:ext cx="6434667" cy="753531"/>
          </a:xfrm>
        </p:spPr>
        <p:txBody>
          <a:bodyPr anchor="t">
            <a:noAutofit/>
          </a:bodyPr>
          <a:lstStyle/>
          <a:p>
            <a:pPr marL="1258888" indent="-1258888"/>
            <a:r>
              <a:rPr lang="he-IL" dirty="0"/>
              <a:t>3.1.2 הזמנות משיכה/הסכמים</a:t>
            </a:r>
          </a:p>
        </p:txBody>
      </p:sp>
      <p:sp>
        <p:nvSpPr>
          <p:cNvPr id="2" name="Content Placeholder 1">
            <a:extLst>
              <a:ext uri="{FF2B5EF4-FFF2-40B4-BE49-F238E27FC236}">
                <a16:creationId xmlns:a16="http://schemas.microsoft.com/office/drawing/2014/main" id="{9EDC61BE-3E4D-CEB5-FEA8-29074B52FCFF}"/>
              </a:ext>
            </a:extLst>
          </p:cNvPr>
          <p:cNvSpPr>
            <a:spLocks noGrp="1"/>
          </p:cNvSpPr>
          <p:nvPr>
            <p:ph idx="1"/>
          </p:nvPr>
        </p:nvSpPr>
        <p:spPr>
          <a:xfrm>
            <a:off x="4724400" y="951441"/>
            <a:ext cx="7400926" cy="4745568"/>
          </a:xfrm>
        </p:spPr>
        <p:txBody>
          <a:bodyPr>
            <a:noAutofit/>
          </a:bodyPr>
          <a:lstStyle/>
          <a:p>
            <a:pPr>
              <a:lnSpc>
                <a:spcPct val="110000"/>
              </a:lnSpc>
              <a:spcBef>
                <a:spcPts val="600"/>
              </a:spcBef>
              <a:spcAft>
                <a:spcPts val="600"/>
              </a:spcAft>
            </a:pPr>
            <a:r>
              <a:rPr lang="he-IL" sz="1800" dirty="0">
                <a:latin typeface="Tahoma" panose="020B0604030504040204" pitchFamily="34" charset="0"/>
                <a:ea typeface="Tahoma" panose="020B0604030504040204" pitchFamily="34" charset="0"/>
              </a:rPr>
              <a:t>לא כל ההסכמים פתוחים לכל חברה.</a:t>
            </a:r>
          </a:p>
          <a:p>
            <a:pPr>
              <a:lnSpc>
                <a:spcPct val="110000"/>
              </a:lnSpc>
              <a:spcBef>
                <a:spcPts val="600"/>
              </a:spcBef>
              <a:spcAft>
                <a:spcPts val="600"/>
              </a:spcAft>
            </a:pPr>
            <a:r>
              <a:rPr lang="he-IL" sz="1800" dirty="0">
                <a:latin typeface="Tahoma" panose="020B0604030504040204" pitchFamily="34" charset="0"/>
                <a:ea typeface="Tahoma" panose="020B0604030504040204" pitchFamily="34" charset="0"/>
              </a:rPr>
              <a:t>לפני יצירת הזמנת משיכה, </a:t>
            </a:r>
            <a:r>
              <a:rPr lang="he-IL" sz="1800" b="1" dirty="0">
                <a:latin typeface="Tahoma" panose="020B0604030504040204" pitchFamily="34" charset="0"/>
                <a:ea typeface="Tahoma" panose="020B0604030504040204" pitchFamily="34" charset="0"/>
              </a:rPr>
              <a:t>חשוב</a:t>
            </a:r>
            <a:r>
              <a:rPr lang="he-IL" sz="1800" dirty="0">
                <a:latin typeface="Tahoma" panose="020B0604030504040204" pitchFamily="34" charset="0"/>
                <a:ea typeface="Tahoma" panose="020B0604030504040204" pitchFamily="34" charset="0"/>
              </a:rPr>
              <a:t> לבדוק האם ההסכם פתוח לקוד החברה הרצויה (לדוגמה 3000,0070,0010 וכו'), וזאת על מנת שלא תגלו שההסכם לא פתוח לחברה המבוקשת בסוף ההזמנה, כאשר המערכת לא תיתן לכם לשמור אותה.</a:t>
            </a:r>
          </a:p>
          <a:p>
            <a:pPr>
              <a:lnSpc>
                <a:spcPct val="110000"/>
              </a:lnSpc>
              <a:spcBef>
                <a:spcPts val="600"/>
              </a:spcBef>
              <a:spcAft>
                <a:spcPts val="600"/>
              </a:spcAft>
            </a:pPr>
            <a:r>
              <a:rPr lang="he-IL" sz="1800" dirty="0">
                <a:latin typeface="Tahoma" panose="020B0604030504040204" pitchFamily="34" charset="0"/>
                <a:ea typeface="Tahoma" panose="020B0604030504040204" pitchFamily="34" charset="0"/>
              </a:rPr>
              <a:t>הזמנת משיכה אינה תהליך "רגיל" של דרישות והזמנות: </a:t>
            </a:r>
          </a:p>
          <a:p>
            <a:pPr lvl="1">
              <a:lnSpc>
                <a:spcPct val="110000"/>
              </a:lnSpc>
              <a:spcBef>
                <a:spcPts val="0"/>
              </a:spcBef>
            </a:pPr>
            <a:r>
              <a:rPr lang="he-IL" sz="1800" dirty="0">
                <a:latin typeface="Tahoma" panose="020B0604030504040204" pitchFamily="34" charset="0"/>
                <a:ea typeface="Tahoma" panose="020B0604030504040204" pitchFamily="34" charset="0"/>
              </a:rPr>
              <a:t>אין צורך בהצעות מחיר.</a:t>
            </a:r>
          </a:p>
          <a:p>
            <a:pPr lvl="1">
              <a:lnSpc>
                <a:spcPct val="110000"/>
              </a:lnSpc>
              <a:spcBef>
                <a:spcPts val="600"/>
              </a:spcBef>
              <a:spcAft>
                <a:spcPts val="600"/>
              </a:spcAft>
            </a:pPr>
            <a:r>
              <a:rPr lang="he-IL" sz="1800" dirty="0">
                <a:latin typeface="Tahoma" panose="020B0604030504040204" pitchFamily="34" charset="0"/>
                <a:ea typeface="Tahoma" panose="020B0604030504040204" pitchFamily="34" charset="0"/>
              </a:rPr>
              <a:t>אין צורך בדרישה.</a:t>
            </a:r>
          </a:p>
          <a:p>
            <a:pPr>
              <a:lnSpc>
                <a:spcPct val="110000"/>
              </a:lnSpc>
              <a:spcBef>
                <a:spcPts val="600"/>
              </a:spcBef>
              <a:spcAft>
                <a:spcPts val="600"/>
              </a:spcAft>
            </a:pPr>
            <a:r>
              <a:rPr lang="he-IL" sz="1800" dirty="0">
                <a:latin typeface="Tahoma" panose="020B0604030504040204" pitchFamily="34" charset="0"/>
                <a:ea typeface="Tahoma" panose="020B0604030504040204" pitchFamily="34" charset="0"/>
              </a:rPr>
              <a:t>"הזמנות משיכה" כשמן כן הן: יש למשוך את הפריט מתוך ההסכם אשר במערכת ולעדכן כמות. המחיר "נמשך" מתוך ההסכם.</a:t>
            </a:r>
          </a:p>
          <a:p>
            <a:pPr>
              <a:lnSpc>
                <a:spcPct val="110000"/>
              </a:lnSpc>
              <a:spcBef>
                <a:spcPts val="600"/>
              </a:spcBef>
              <a:spcAft>
                <a:spcPts val="600"/>
              </a:spcAft>
            </a:pPr>
            <a:r>
              <a:rPr lang="he-IL" sz="1800" dirty="0">
                <a:latin typeface="Tahoma" panose="020B0604030504040204" pitchFamily="34" charset="0"/>
                <a:ea typeface="Tahoma" panose="020B0604030504040204" pitchFamily="34" charset="0"/>
              </a:rPr>
              <a:t>על מנת לדעת אילו הסכמים פתוחים קיימים במערכת, יש להיכנס לקישור: (יהיה קישור לדף הסכמים באתר הרכש)</a:t>
            </a:r>
          </a:p>
          <a:p>
            <a:pPr>
              <a:lnSpc>
                <a:spcPct val="110000"/>
              </a:lnSpc>
              <a:spcBef>
                <a:spcPts val="600"/>
              </a:spcBef>
              <a:spcAft>
                <a:spcPts val="600"/>
              </a:spcAft>
              <a:buFont typeface="Arial" panose="020B0604020202020204" pitchFamily="34" charset="0"/>
              <a:buChar char="•"/>
            </a:pPr>
            <a:r>
              <a:rPr lang="he-IL" sz="1800" dirty="0">
                <a:latin typeface="Tahoma" panose="020B0604030504040204" pitchFamily="34" charset="0"/>
                <a:ea typeface="Tahoma" panose="020B0604030504040204" pitchFamily="34" charset="0"/>
              </a:rPr>
              <a:t> על מנת להקל את תהליך חיפוש המק"ט בהסכם (אין דרך לעשות חיפוש במערכת ה-</a:t>
            </a:r>
            <a:r>
              <a:rPr lang="en-US" sz="1800" dirty="0">
                <a:latin typeface="Tahoma" panose="020B0604030504040204" pitchFamily="34" charset="0"/>
                <a:ea typeface="Tahoma" panose="020B0604030504040204" pitchFamily="34" charset="0"/>
              </a:rPr>
              <a:t>,SAP</a:t>
            </a:r>
            <a:r>
              <a:rPr lang="he-IL" sz="1800" dirty="0">
                <a:latin typeface="Tahoma" panose="020B0604030504040204" pitchFamily="34" charset="0"/>
                <a:ea typeface="Tahoma" panose="020B0604030504040204" pitchFamily="34" charset="0"/>
              </a:rPr>
              <a:t> בתוך ההסכם), מומלץ "להוריד" את ההסכם לאקסל.(יהיה הסבר)</a:t>
            </a:r>
          </a:p>
        </p:txBody>
      </p:sp>
      <p:pic>
        <p:nvPicPr>
          <p:cNvPr id="5" name="Picture Placeholder 4" descr="A person writing on a notebook&#10;&#10;AI-generated content may be incorrect.">
            <a:extLst>
              <a:ext uri="{FF2B5EF4-FFF2-40B4-BE49-F238E27FC236}">
                <a16:creationId xmlns:a16="http://schemas.microsoft.com/office/drawing/2014/main" id="{E73522C9-021D-FBE0-A6AA-E1CEC77FF282}"/>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t="5550" b="5550"/>
          <a:stretch>
            <a:fillRect/>
          </a:stretch>
        </p:blipFill>
        <p:spPr>
          <a:xfrm>
            <a:off x="1020763" y="788988"/>
            <a:ext cx="3384550" cy="4513262"/>
          </a:xfrm>
        </p:spPr>
      </p:pic>
    </p:spTree>
    <p:extLst>
      <p:ext uri="{BB962C8B-B14F-4D97-AF65-F5344CB8AC3E}">
        <p14:creationId xmlns:p14="http://schemas.microsoft.com/office/powerpoint/2010/main" val="2147349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181295-1F4B-7DB3-1B9F-880DBE45CA7E}"/>
              </a:ext>
            </a:extLst>
          </p:cNvPr>
          <p:cNvSpPr>
            <a:spLocks noGrp="1"/>
          </p:cNvSpPr>
          <p:nvPr>
            <p:ph idx="1"/>
          </p:nvPr>
        </p:nvSpPr>
        <p:spPr/>
        <p:txBody>
          <a:bodyPr/>
          <a:lstStyle/>
          <a:p>
            <a:pPr marL="0" indent="0">
              <a:buNone/>
            </a:pPr>
            <a:r>
              <a:rPr lang="he-IL" dirty="0"/>
              <a:t>לעומת תהליך "רגיל" של הוצאת הזמנה:</a:t>
            </a:r>
          </a:p>
          <a:p>
            <a:pPr marL="0" indent="0">
              <a:buNone/>
            </a:pPr>
            <a:endParaRPr lang="he-IL" dirty="0"/>
          </a:p>
          <a:p>
            <a:pPr marL="0" indent="0">
              <a:buNone/>
            </a:pPr>
            <a:endParaRPr lang="he-IL" dirty="0"/>
          </a:p>
          <a:p>
            <a:pPr marL="0" indent="0">
              <a:buNone/>
            </a:pPr>
            <a:r>
              <a:rPr lang="he-IL" dirty="0"/>
              <a:t>במקרה של הזמנות משיכה, היות ויש הסכם כתוב עם הספק על פריטים מסוימים כולל כמויות והמחירים, יש אפשרות לשלוח הזמנה ישירות לספק בלי הצורך של הצעת המחיר ודרישה כי הפריטים והמחירים ידועים ומוסכמים על 2 הצדדים. </a:t>
            </a:r>
          </a:p>
          <a:p>
            <a:pPr marL="0" indent="0">
              <a:spcBef>
                <a:spcPts val="0"/>
              </a:spcBef>
              <a:buNone/>
            </a:pPr>
            <a:r>
              <a:rPr lang="he-IL" dirty="0"/>
              <a:t>בדומה להזמנות אקספרס, הזמנות משיכה </a:t>
            </a:r>
            <a:r>
              <a:rPr lang="he-IL" b="1" dirty="0"/>
              <a:t>אינן</a:t>
            </a:r>
            <a:r>
              <a:rPr lang="he-IL" dirty="0"/>
              <a:t> עוברות דרך הרכש, אלא הדורש מייצר את ההזמנה, היא עוברת לחתימות וברגע שההזמנה מאושרת, היא נשלחת לספק.</a:t>
            </a:r>
          </a:p>
          <a:p>
            <a:r>
              <a:rPr lang="he-IL" b="1" dirty="0"/>
              <a:t>התהליך ניראה כך:</a:t>
            </a:r>
          </a:p>
        </p:txBody>
      </p:sp>
      <p:sp>
        <p:nvSpPr>
          <p:cNvPr id="3" name="Title 2">
            <a:extLst>
              <a:ext uri="{FF2B5EF4-FFF2-40B4-BE49-F238E27FC236}">
                <a16:creationId xmlns:a16="http://schemas.microsoft.com/office/drawing/2014/main" id="{08292C22-A71F-1E24-6E76-B12E5E96AE16}"/>
              </a:ext>
            </a:extLst>
          </p:cNvPr>
          <p:cNvSpPr>
            <a:spLocks noGrp="1"/>
          </p:cNvSpPr>
          <p:nvPr>
            <p:ph type="title"/>
          </p:nvPr>
        </p:nvSpPr>
        <p:spPr/>
        <p:txBody>
          <a:bodyPr/>
          <a:lstStyle/>
          <a:p>
            <a:r>
              <a:rPr lang="he-IL" dirty="0"/>
              <a:t>3.1.2 הזמנות משיכה/הסכמים - המשך</a:t>
            </a:r>
          </a:p>
        </p:txBody>
      </p:sp>
      <p:graphicFrame>
        <p:nvGraphicFramePr>
          <p:cNvPr id="4" name="Diagram 3">
            <a:extLst>
              <a:ext uri="{FF2B5EF4-FFF2-40B4-BE49-F238E27FC236}">
                <a16:creationId xmlns:a16="http://schemas.microsoft.com/office/drawing/2014/main" id="{460A42BF-68ED-82B8-14F8-05C670661263}"/>
              </a:ext>
            </a:extLst>
          </p:cNvPr>
          <p:cNvGraphicFramePr/>
          <p:nvPr>
            <p:extLst>
              <p:ext uri="{D42A27DB-BD31-4B8C-83A1-F6EECF244321}">
                <p14:modId xmlns:p14="http://schemas.microsoft.com/office/powerpoint/2010/main" val="3173739619"/>
              </p:ext>
            </p:extLst>
          </p:nvPr>
        </p:nvGraphicFramePr>
        <p:xfrm>
          <a:off x="1803239" y="1413946"/>
          <a:ext cx="6350644" cy="13916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 11">
            <a:extLst>
              <a:ext uri="{FF2B5EF4-FFF2-40B4-BE49-F238E27FC236}">
                <a16:creationId xmlns:a16="http://schemas.microsoft.com/office/drawing/2014/main" id="{40029927-6186-B00C-DBA4-66C7E4BFFE3F}"/>
              </a:ext>
            </a:extLst>
          </p:cNvPr>
          <p:cNvGraphicFramePr/>
          <p:nvPr>
            <p:extLst>
              <p:ext uri="{D42A27DB-BD31-4B8C-83A1-F6EECF244321}">
                <p14:modId xmlns:p14="http://schemas.microsoft.com/office/powerpoint/2010/main" val="1046134331"/>
              </p:ext>
            </p:extLst>
          </p:nvPr>
        </p:nvGraphicFramePr>
        <p:xfrm>
          <a:off x="1872065" y="4048425"/>
          <a:ext cx="6931186" cy="27912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1938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6E0141-079E-CFA8-0F39-3F651CF3C23C}"/>
              </a:ext>
            </a:extLst>
          </p:cNvPr>
          <p:cNvSpPr>
            <a:spLocks noGrp="1"/>
          </p:cNvSpPr>
          <p:nvPr>
            <p:ph idx="1"/>
          </p:nvPr>
        </p:nvSpPr>
        <p:spPr/>
        <p:txBody>
          <a:bodyPr/>
          <a:lstStyle/>
          <a:p>
            <a:r>
              <a:rPr lang="he-IL" dirty="0"/>
              <a:t>על מנת לראות את ההסכמים הפתוחים, יש להיכנס לקישור: </a:t>
            </a:r>
            <a:r>
              <a:rPr lang="he-IL" dirty="0">
                <a:hlinkClick r:id="rId2"/>
              </a:rPr>
              <a:t>הסכמים</a:t>
            </a:r>
            <a:endParaRPr lang="he-IL" dirty="0"/>
          </a:p>
        </p:txBody>
      </p:sp>
      <p:sp>
        <p:nvSpPr>
          <p:cNvPr id="3" name="Title 2">
            <a:extLst>
              <a:ext uri="{FF2B5EF4-FFF2-40B4-BE49-F238E27FC236}">
                <a16:creationId xmlns:a16="http://schemas.microsoft.com/office/drawing/2014/main" id="{4A509A32-A2E8-0F71-6B9E-35E689069A31}"/>
              </a:ext>
            </a:extLst>
          </p:cNvPr>
          <p:cNvSpPr>
            <a:spLocks noGrp="1"/>
          </p:cNvSpPr>
          <p:nvPr>
            <p:ph type="title"/>
          </p:nvPr>
        </p:nvSpPr>
        <p:spPr/>
        <p:txBody>
          <a:bodyPr/>
          <a:lstStyle/>
          <a:p>
            <a:r>
              <a:rPr lang="he-IL" dirty="0"/>
              <a:t>3.1.2 הסכמים פתוחים/פעילים</a:t>
            </a:r>
          </a:p>
        </p:txBody>
      </p:sp>
    </p:spTree>
    <p:extLst>
      <p:ext uri="{BB962C8B-B14F-4D97-AF65-F5344CB8AC3E}">
        <p14:creationId xmlns:p14="http://schemas.microsoft.com/office/powerpoint/2010/main" val="3021060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0991F9-7C4A-18A2-5C7A-04DB3F2ECF61}"/>
              </a:ext>
            </a:extLst>
          </p:cNvPr>
          <p:cNvSpPr>
            <a:spLocks noGrp="1"/>
          </p:cNvSpPr>
          <p:nvPr>
            <p:ph idx="1"/>
          </p:nvPr>
        </p:nvSpPr>
        <p:spPr/>
        <p:txBody>
          <a:bodyPr>
            <a:normAutofit/>
          </a:bodyPr>
          <a:lstStyle/>
          <a:p>
            <a:r>
              <a:rPr lang="he-IL" dirty="0"/>
              <a:t>הסבר להזמנת חומר ביולוגי (</a:t>
            </a:r>
            <a:r>
              <a:rPr lang="he-IL" dirty="0">
                <a:hlinkClick r:id="rId2" tooltip="קישור לחוזר"/>
              </a:rPr>
              <a:t>קישור לחוזר</a:t>
            </a:r>
            <a:r>
              <a:rPr lang="he-IL" dirty="0"/>
              <a:t>):</a:t>
            </a:r>
          </a:p>
          <a:p>
            <a:pPr marL="0" indent="0">
              <a:buNone/>
            </a:pPr>
            <a:r>
              <a:rPr lang="he-IL" dirty="0"/>
              <a:t>ישנם 3 סוגי חומר ביולוגי:</a:t>
            </a:r>
          </a:p>
          <a:p>
            <a:pPr marL="514350" indent="-514350">
              <a:buFont typeface="+mj-lt"/>
              <a:buAutoNum type="arabicPeriod"/>
            </a:pPr>
            <a:r>
              <a:rPr lang="he-IL" dirty="0">
                <a:hlinkClick r:id="rId3" action="ppaction://hlinksldjump"/>
              </a:rPr>
              <a:t>פריטים מקבוצה 1</a:t>
            </a:r>
            <a:r>
              <a:rPr lang="he-IL" dirty="0"/>
              <a:t> (דרגת סיכון נמוכה)</a:t>
            </a:r>
          </a:p>
          <a:p>
            <a:pPr marL="514350" indent="-514350">
              <a:buFont typeface="+mj-lt"/>
              <a:buAutoNum type="arabicPeriod"/>
            </a:pPr>
            <a:r>
              <a:rPr lang="he-IL" dirty="0">
                <a:hlinkClick r:id="rId4" action="ppaction://hlinksldjump"/>
              </a:rPr>
              <a:t>פריטים מקבוצה 2 </a:t>
            </a:r>
            <a:r>
              <a:rPr lang="he-IL" dirty="0"/>
              <a:t>(דרגת סיכון בינונית)</a:t>
            </a:r>
          </a:p>
          <a:p>
            <a:pPr marL="514350" indent="-514350">
              <a:buFont typeface="+mj-lt"/>
              <a:buAutoNum type="arabicPeriod"/>
            </a:pPr>
            <a:r>
              <a:rPr lang="he-IL" dirty="0">
                <a:hlinkClick r:id="rId5" action="ppaction://hlinksldjump"/>
              </a:rPr>
              <a:t>פריטים מקבוצה 3 </a:t>
            </a:r>
            <a:r>
              <a:rPr lang="he-IL" dirty="0"/>
              <a:t>(דרגת סיכון גבוהה)</a:t>
            </a:r>
          </a:p>
          <a:p>
            <a:pPr marL="0" indent="0">
              <a:buNone/>
            </a:pPr>
            <a:r>
              <a:rPr lang="he-IL" dirty="0"/>
              <a:t>ההנחיות והנהלים עבור רכישות בדרגות סיכון השונות משתנות בהתאם לחומר הנרכש.</a:t>
            </a:r>
          </a:p>
          <a:p>
            <a:pPr marL="0" indent="0">
              <a:buNone/>
            </a:pPr>
            <a:r>
              <a:rPr lang="he-IL" dirty="0"/>
              <a:t>על מנת לקבל הסבר איך מזמינים חומר ספציפי, יש ללחוץ על השורה הרלוונטית.</a:t>
            </a:r>
          </a:p>
          <a:p>
            <a:pPr marL="514350" indent="-514350">
              <a:buFont typeface="+mj-lt"/>
              <a:buAutoNum type="arabicPeriod"/>
            </a:pPr>
            <a:endParaRPr lang="he-IL" dirty="0"/>
          </a:p>
          <a:p>
            <a:pPr marL="514350" indent="-514350">
              <a:buFont typeface="+mj-lt"/>
              <a:buAutoNum type="arabicPeriod"/>
            </a:pPr>
            <a:endParaRPr lang="he-IL" dirty="0"/>
          </a:p>
          <a:p>
            <a:pPr marL="514350" indent="-514350">
              <a:buFont typeface="+mj-lt"/>
              <a:buAutoNum type="arabicPeriod"/>
            </a:pPr>
            <a:endParaRPr lang="he-IL" dirty="0"/>
          </a:p>
          <a:p>
            <a:pPr marL="514350" indent="-514350">
              <a:buFont typeface="+mj-lt"/>
              <a:buAutoNum type="arabicPeriod"/>
            </a:pPr>
            <a:endParaRPr lang="he-IL" dirty="0"/>
          </a:p>
          <a:p>
            <a:pPr marL="0" indent="0">
              <a:buNone/>
            </a:pPr>
            <a:endParaRPr lang="he-IL" dirty="0"/>
          </a:p>
          <a:p>
            <a:endParaRPr lang="he-IL" dirty="0"/>
          </a:p>
        </p:txBody>
      </p:sp>
      <p:sp>
        <p:nvSpPr>
          <p:cNvPr id="3" name="Title 2">
            <a:extLst>
              <a:ext uri="{FF2B5EF4-FFF2-40B4-BE49-F238E27FC236}">
                <a16:creationId xmlns:a16="http://schemas.microsoft.com/office/drawing/2014/main" id="{EADACDDC-E8C3-F818-A94E-BCAB87A906DA}"/>
              </a:ext>
            </a:extLst>
          </p:cNvPr>
          <p:cNvSpPr>
            <a:spLocks noGrp="1"/>
          </p:cNvSpPr>
          <p:nvPr>
            <p:ph type="title"/>
          </p:nvPr>
        </p:nvSpPr>
        <p:spPr/>
        <p:txBody>
          <a:bodyPr/>
          <a:lstStyle/>
          <a:p>
            <a:r>
              <a:rPr lang="he-IL" dirty="0"/>
              <a:t>3.1.3 הזמנות חומריים ביולוגיים</a:t>
            </a:r>
          </a:p>
        </p:txBody>
      </p:sp>
      <p:sp>
        <p:nvSpPr>
          <p:cNvPr id="4" name="Action Button: Go to Beginning 3">
            <a:hlinkClick r:id="rId6" action="ppaction://hlinksldjump" highlightClick="1"/>
            <a:extLst>
              <a:ext uri="{FF2B5EF4-FFF2-40B4-BE49-F238E27FC236}">
                <a16:creationId xmlns:a16="http://schemas.microsoft.com/office/drawing/2014/main" id="{C00DBD97-96CA-DB4C-98D3-BB8817FC7586}"/>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566341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8A09F5-4EE8-049E-246C-C5A0D7F7BE08}"/>
              </a:ext>
            </a:extLst>
          </p:cNvPr>
          <p:cNvSpPr>
            <a:spLocks noGrp="1"/>
          </p:cNvSpPr>
          <p:nvPr>
            <p:ph idx="1"/>
          </p:nvPr>
        </p:nvSpPr>
        <p:spPr/>
        <p:txBody>
          <a:bodyPr/>
          <a:lstStyle/>
          <a:p>
            <a:pPr marL="514350" indent="-514350">
              <a:buFont typeface="+mj-lt"/>
              <a:buAutoNum type="arabicPeriod"/>
            </a:pPr>
            <a:r>
              <a:rPr lang="he-IL" dirty="0"/>
              <a:t>סוגי הזמנות לפריטים מקבוצה 1 (דרגת סיכון נמוכה)</a:t>
            </a:r>
          </a:p>
          <a:p>
            <a:pPr marL="514350" indent="-514350">
              <a:buFont typeface="+mj-lt"/>
              <a:buAutoNum type="arabicPeriod"/>
            </a:pPr>
            <a:endParaRPr lang="he-IL" dirty="0"/>
          </a:p>
          <a:p>
            <a:pPr marL="514350" indent="-514350">
              <a:buFont typeface="+mj-lt"/>
              <a:buAutoNum type="arabicPeriod"/>
            </a:pPr>
            <a:endParaRPr lang="he-IL" dirty="0"/>
          </a:p>
          <a:p>
            <a:pPr marL="514350" indent="-514350">
              <a:buFont typeface="+mj-lt"/>
              <a:buAutoNum type="arabicPeriod"/>
            </a:pPr>
            <a:endParaRPr lang="he-IL" dirty="0"/>
          </a:p>
          <a:p>
            <a:pPr marL="514350" indent="-514350">
              <a:buFont typeface="+mj-lt"/>
              <a:buAutoNum type="arabicPeriod"/>
            </a:pPr>
            <a:endParaRPr lang="he-IL" dirty="0"/>
          </a:p>
          <a:p>
            <a:pPr marL="514350" indent="-514350">
              <a:buFont typeface="+mj-lt"/>
              <a:buAutoNum type="arabicPeriod"/>
            </a:pPr>
            <a:endParaRPr lang="he-IL" dirty="0"/>
          </a:p>
          <a:p>
            <a:pPr marL="514350" indent="-514350">
              <a:buFont typeface="+mj-lt"/>
              <a:buAutoNum type="arabicPeriod"/>
            </a:pPr>
            <a:endParaRPr lang="he-IL" dirty="0"/>
          </a:p>
          <a:p>
            <a:pPr marL="0" indent="0">
              <a:buNone/>
            </a:pPr>
            <a:r>
              <a:rPr lang="he-IL" dirty="0"/>
              <a:t>* לקבלת החומרים ששייכים לקבוצת חומר זה, יש ללחוץ על הקישור.</a:t>
            </a:r>
          </a:p>
        </p:txBody>
      </p:sp>
      <p:sp>
        <p:nvSpPr>
          <p:cNvPr id="3" name="Title 2">
            <a:extLst>
              <a:ext uri="{FF2B5EF4-FFF2-40B4-BE49-F238E27FC236}">
                <a16:creationId xmlns:a16="http://schemas.microsoft.com/office/drawing/2014/main" id="{EBB061A2-5FBB-4AA8-A3CB-85A7F0CEA45F}"/>
              </a:ext>
            </a:extLst>
          </p:cNvPr>
          <p:cNvSpPr>
            <a:spLocks noGrp="1"/>
          </p:cNvSpPr>
          <p:nvPr>
            <p:ph type="title"/>
          </p:nvPr>
        </p:nvSpPr>
        <p:spPr/>
        <p:txBody>
          <a:bodyPr/>
          <a:lstStyle/>
          <a:p>
            <a:r>
              <a:rPr lang="he-IL" dirty="0"/>
              <a:t>3.1.3 הזמנות חומריים ביולוגיים</a:t>
            </a:r>
          </a:p>
        </p:txBody>
      </p:sp>
      <p:graphicFrame>
        <p:nvGraphicFramePr>
          <p:cNvPr id="5" name="Table 4">
            <a:extLst>
              <a:ext uri="{FF2B5EF4-FFF2-40B4-BE49-F238E27FC236}">
                <a16:creationId xmlns:a16="http://schemas.microsoft.com/office/drawing/2014/main" id="{3811D12D-4F78-D0EE-8413-C46CA9293BB9}"/>
              </a:ext>
            </a:extLst>
          </p:cNvPr>
          <p:cNvGraphicFramePr>
            <a:graphicFrameLocks noGrp="1"/>
          </p:cNvGraphicFramePr>
          <p:nvPr>
            <p:extLst>
              <p:ext uri="{D42A27DB-BD31-4B8C-83A1-F6EECF244321}">
                <p14:modId xmlns:p14="http://schemas.microsoft.com/office/powerpoint/2010/main" val="2070519369"/>
              </p:ext>
            </p:extLst>
          </p:nvPr>
        </p:nvGraphicFramePr>
        <p:xfrm>
          <a:off x="408372" y="1490150"/>
          <a:ext cx="11582400" cy="3718560"/>
        </p:xfrm>
        <a:graphic>
          <a:graphicData uri="http://schemas.openxmlformats.org/drawingml/2006/table">
            <a:tbl>
              <a:tblPr rtl="1" firstRow="1" bandRow="1">
                <a:tableStyleId>{5C22544A-7EE6-4342-B048-85BDC9FD1C3A}</a:tableStyleId>
              </a:tblPr>
              <a:tblGrid>
                <a:gridCol w="2895600">
                  <a:extLst>
                    <a:ext uri="{9D8B030D-6E8A-4147-A177-3AD203B41FA5}">
                      <a16:colId xmlns:a16="http://schemas.microsoft.com/office/drawing/2014/main" val="3228097763"/>
                    </a:ext>
                  </a:extLst>
                </a:gridCol>
                <a:gridCol w="2895600">
                  <a:extLst>
                    <a:ext uri="{9D8B030D-6E8A-4147-A177-3AD203B41FA5}">
                      <a16:colId xmlns:a16="http://schemas.microsoft.com/office/drawing/2014/main" val="2663171458"/>
                    </a:ext>
                  </a:extLst>
                </a:gridCol>
                <a:gridCol w="2895600">
                  <a:extLst>
                    <a:ext uri="{9D8B030D-6E8A-4147-A177-3AD203B41FA5}">
                      <a16:colId xmlns:a16="http://schemas.microsoft.com/office/drawing/2014/main" val="63285499"/>
                    </a:ext>
                  </a:extLst>
                </a:gridCol>
                <a:gridCol w="2895600">
                  <a:extLst>
                    <a:ext uri="{9D8B030D-6E8A-4147-A177-3AD203B41FA5}">
                      <a16:colId xmlns:a16="http://schemas.microsoft.com/office/drawing/2014/main" val="2123531896"/>
                    </a:ext>
                  </a:extLst>
                </a:gridCol>
              </a:tblGrid>
              <a:tr h="370840">
                <a:tc>
                  <a:txBody>
                    <a:bodyPr/>
                    <a:lstStyle/>
                    <a:p>
                      <a:pPr rtl="1"/>
                      <a:r>
                        <a:rPr lang="he-IL" dirty="0"/>
                        <a:t>הזמנות משיכה </a:t>
                      </a:r>
                    </a:p>
                  </a:txBody>
                  <a:tcPr/>
                </a:tc>
                <a:tc>
                  <a:txBody>
                    <a:bodyPr/>
                    <a:lstStyle/>
                    <a:p>
                      <a:pPr rtl="1"/>
                      <a:r>
                        <a:rPr lang="he-IL" dirty="0"/>
                        <a:t>הזמנות אקספרס </a:t>
                      </a:r>
                    </a:p>
                  </a:txBody>
                  <a:tcPr/>
                </a:tc>
                <a:tc>
                  <a:txBody>
                    <a:bodyPr/>
                    <a:lstStyle/>
                    <a:p>
                      <a:pPr marL="0" marR="0" lvl="0" indent="0" algn="r" defTabSz="1219170" rtl="1" eaLnBrk="1" fontAlgn="auto" latinLnBrk="0" hangingPunct="1">
                        <a:lnSpc>
                          <a:spcPct val="100000"/>
                        </a:lnSpc>
                        <a:spcBef>
                          <a:spcPts val="0"/>
                        </a:spcBef>
                        <a:spcAft>
                          <a:spcPts val="0"/>
                        </a:spcAft>
                        <a:buClrTx/>
                        <a:buSzTx/>
                        <a:buFontTx/>
                        <a:buNone/>
                        <a:tabLst/>
                        <a:defRPr/>
                      </a:pPr>
                      <a:r>
                        <a:rPr lang="he-IL" dirty="0"/>
                        <a:t>*הזמנות</a:t>
                      </a:r>
                    </a:p>
                  </a:txBody>
                  <a:tcPr/>
                </a:tc>
                <a:tc>
                  <a:txBody>
                    <a:bodyPr/>
                    <a:lstStyle/>
                    <a:p>
                      <a:pPr rtl="1"/>
                      <a:r>
                        <a:rPr lang="he-IL" dirty="0"/>
                        <a:t>דרישות</a:t>
                      </a:r>
                    </a:p>
                  </a:txBody>
                  <a:tcPr/>
                </a:tc>
                <a:extLst>
                  <a:ext uri="{0D108BD9-81ED-4DB2-BD59-A6C34878D82A}">
                    <a16:rowId xmlns:a16="http://schemas.microsoft.com/office/drawing/2014/main" val="3108706024"/>
                  </a:ext>
                </a:extLst>
              </a:tr>
              <a:tr h="370840">
                <a:tc>
                  <a:txBody>
                    <a:bodyPr/>
                    <a:lstStyle/>
                    <a:p>
                      <a:pPr rtl="1"/>
                      <a:r>
                        <a:rPr lang="he-IL" sz="2000" dirty="0"/>
                        <a:t>סיגמה</a:t>
                      </a:r>
                    </a:p>
                  </a:txBody>
                  <a:tcPr/>
                </a:tc>
                <a:tc rowSpan="4">
                  <a:txBody>
                    <a:bodyPr/>
                    <a:lstStyle/>
                    <a:p>
                      <a:pPr algn="ctr" rtl="1"/>
                      <a:endParaRPr lang="he-IL" sz="2000" dirty="0"/>
                    </a:p>
                    <a:p>
                      <a:pPr algn="ctr" rtl="1"/>
                      <a:endParaRPr lang="he-IL" sz="2000" dirty="0"/>
                    </a:p>
                    <a:p>
                      <a:pPr algn="ctr" rtl="1"/>
                      <a:endParaRPr lang="he-IL" sz="2000" dirty="0"/>
                    </a:p>
                    <a:p>
                      <a:pPr algn="ctr" rtl="1"/>
                      <a:r>
                        <a:rPr lang="he-IL" sz="2000" dirty="0"/>
                        <a:t>אפשרי להזמין מכל ספק עד למחיר של 1000 ₪ + מע"מ</a:t>
                      </a:r>
                    </a:p>
                  </a:txBody>
                  <a:tcPr/>
                </a:tc>
                <a:tc rowSpan="4">
                  <a:txBody>
                    <a:bodyPr/>
                    <a:lstStyle/>
                    <a:p>
                      <a:pPr rtl="1"/>
                      <a:r>
                        <a:rPr lang="he-IL" sz="2000" dirty="0"/>
                        <a:t>אפשרי להזמין בתנאי:</a:t>
                      </a:r>
                    </a:p>
                    <a:p>
                      <a:pPr marL="266700" indent="-266700" rtl="1">
                        <a:buAutoNum type="arabicPeriod"/>
                      </a:pPr>
                      <a:r>
                        <a:rPr lang="he-IL" sz="2000" dirty="0"/>
                        <a:t>הספק מופיע ב*רשימה המצורפת </a:t>
                      </a:r>
                    </a:p>
                    <a:p>
                      <a:pPr marL="180975" indent="-180975" rtl="1">
                        <a:buNone/>
                      </a:pPr>
                      <a:r>
                        <a:rPr lang="he-IL" sz="1400" dirty="0">
                          <a:solidFill>
                            <a:srgbClr val="FF0000"/>
                          </a:solidFill>
                        </a:rPr>
                        <a:t>(* רשימת ספקים מורשים להזמנת חומר ביולוגי- בלי דרישה)</a:t>
                      </a:r>
                    </a:p>
                    <a:p>
                      <a:pPr marL="266700" indent="-266700" rtl="1"/>
                      <a:r>
                        <a:rPr lang="he-IL" sz="2000" dirty="0"/>
                        <a:t>2. מבקשים הצעת מחיר מספק ומצרפים אותה להזמנה</a:t>
                      </a:r>
                    </a:p>
                    <a:p>
                      <a:pPr marL="266700" indent="-266700" rtl="1"/>
                      <a:r>
                        <a:rPr lang="he-IL" sz="2000" dirty="0"/>
                        <a:t>3. כותבים את שם הספק ואת מק"ט הספק בהזמנה</a:t>
                      </a:r>
                    </a:p>
                  </a:txBody>
                  <a:tcPr/>
                </a:tc>
                <a:tc rowSpan="4">
                  <a:txBody>
                    <a:bodyPr/>
                    <a:lstStyle/>
                    <a:p>
                      <a:pPr rtl="1"/>
                      <a:endParaRPr lang="he-IL" sz="2000" dirty="0"/>
                    </a:p>
                    <a:p>
                      <a:pPr rtl="1"/>
                      <a:endParaRPr lang="he-IL" sz="2000" dirty="0"/>
                    </a:p>
                    <a:p>
                      <a:pPr algn="ctr" rtl="1"/>
                      <a:r>
                        <a:rPr lang="he-IL" sz="2000" dirty="0"/>
                        <a:t>תהליך זה הינו תהליך "רגיל" לפי נוהל </a:t>
                      </a:r>
                      <a:r>
                        <a:rPr lang="he-IL" sz="2000" dirty="0" err="1"/>
                        <a:t>טכניוני</a:t>
                      </a:r>
                      <a:r>
                        <a:rPr lang="he-IL" sz="2000" dirty="0"/>
                        <a:t> להזמנת חומר ביולוגי כאשר הספק לא מופיע </a:t>
                      </a:r>
                      <a:r>
                        <a:rPr lang="he-IL" sz="1400" dirty="0"/>
                        <a:t>*ברשימה ספקים מורשים </a:t>
                      </a:r>
                      <a:r>
                        <a:rPr lang="he-IL" sz="2000" dirty="0"/>
                        <a:t>של הוצאת </a:t>
                      </a:r>
                      <a:r>
                        <a:rPr lang="he-IL" sz="2000" b="1" dirty="0"/>
                        <a:t>הזמנות</a:t>
                      </a:r>
                    </a:p>
                  </a:txBody>
                  <a:tcPr/>
                </a:tc>
                <a:extLst>
                  <a:ext uri="{0D108BD9-81ED-4DB2-BD59-A6C34878D82A}">
                    <a16:rowId xmlns:a16="http://schemas.microsoft.com/office/drawing/2014/main" val="242126980"/>
                  </a:ext>
                </a:extLst>
              </a:tr>
              <a:tr h="370840">
                <a:tc>
                  <a:txBody>
                    <a:bodyPr/>
                    <a:lstStyle/>
                    <a:p>
                      <a:pPr rtl="1"/>
                      <a:r>
                        <a:rPr lang="he-IL" sz="2000" dirty="0"/>
                        <a:t>בית הדקל</a:t>
                      </a:r>
                    </a:p>
                  </a:txBody>
                  <a:tcPr/>
                </a:tc>
                <a:tc vMerge="1">
                  <a:txBody>
                    <a:bodyPr/>
                    <a:lstStyle/>
                    <a:p>
                      <a:pPr rtl="1"/>
                      <a:endParaRPr lang="he-IL" sz="2000" dirty="0"/>
                    </a:p>
                  </a:txBody>
                  <a:tcPr/>
                </a:tc>
                <a:tc vMerge="1">
                  <a:txBody>
                    <a:bodyPr/>
                    <a:lstStyle/>
                    <a:p>
                      <a:endParaRPr/>
                    </a:p>
                  </a:txBody>
                  <a:tcPr/>
                </a:tc>
                <a:tc vMerge="1">
                  <a:txBody>
                    <a:bodyPr/>
                    <a:lstStyle/>
                    <a:p>
                      <a:pPr rtl="1"/>
                      <a:endParaRPr lang="he-IL" sz="2000" dirty="0"/>
                    </a:p>
                  </a:txBody>
                  <a:tcPr/>
                </a:tc>
                <a:extLst>
                  <a:ext uri="{0D108BD9-81ED-4DB2-BD59-A6C34878D82A}">
                    <a16:rowId xmlns:a16="http://schemas.microsoft.com/office/drawing/2014/main" val="564407831"/>
                  </a:ext>
                </a:extLst>
              </a:tr>
              <a:tr h="370840">
                <a:tc>
                  <a:txBody>
                    <a:bodyPr/>
                    <a:lstStyle/>
                    <a:p>
                      <a:pPr rtl="1"/>
                      <a:r>
                        <a:rPr lang="he-IL" sz="2000" dirty="0" err="1"/>
                        <a:t>סרטוריוס</a:t>
                      </a:r>
                      <a:endParaRPr lang="he-IL" sz="2000" dirty="0"/>
                    </a:p>
                  </a:txBody>
                  <a:tcPr/>
                </a:tc>
                <a:tc vMerge="1">
                  <a:txBody>
                    <a:bodyPr/>
                    <a:lstStyle/>
                    <a:p>
                      <a:pPr rtl="1"/>
                      <a:endParaRPr lang="he-IL" sz="2000" dirty="0"/>
                    </a:p>
                  </a:txBody>
                  <a:tcPr/>
                </a:tc>
                <a:tc vMerge="1">
                  <a:txBody>
                    <a:bodyPr/>
                    <a:lstStyle/>
                    <a:p>
                      <a:endParaRPr/>
                    </a:p>
                  </a:txBody>
                  <a:tcPr/>
                </a:tc>
                <a:tc vMerge="1">
                  <a:txBody>
                    <a:bodyPr/>
                    <a:lstStyle/>
                    <a:p>
                      <a:pPr rtl="1"/>
                      <a:endParaRPr lang="he-IL" sz="2000" dirty="0"/>
                    </a:p>
                  </a:txBody>
                  <a:tcPr/>
                </a:tc>
                <a:extLst>
                  <a:ext uri="{0D108BD9-81ED-4DB2-BD59-A6C34878D82A}">
                    <a16:rowId xmlns:a16="http://schemas.microsoft.com/office/drawing/2014/main" val="121710419"/>
                  </a:ext>
                </a:extLst>
              </a:tr>
              <a:tr h="370840">
                <a:tc>
                  <a:txBody>
                    <a:bodyPr/>
                    <a:lstStyle/>
                    <a:p>
                      <a:pPr rtl="1"/>
                      <a:endParaRPr lang="he-IL" sz="2000" dirty="0"/>
                    </a:p>
                  </a:txBody>
                  <a:tcPr/>
                </a:tc>
                <a:tc vMerge="1">
                  <a:txBody>
                    <a:bodyPr/>
                    <a:lstStyle/>
                    <a:p>
                      <a:pPr rtl="1"/>
                      <a:endParaRPr lang="he-IL" sz="2000" dirty="0"/>
                    </a:p>
                  </a:txBody>
                  <a:tcPr/>
                </a:tc>
                <a:tc vMerge="1">
                  <a:txBody>
                    <a:bodyPr/>
                    <a:lstStyle/>
                    <a:p>
                      <a:endParaRPr dirty="0"/>
                    </a:p>
                  </a:txBody>
                  <a:tcPr/>
                </a:tc>
                <a:tc vMerge="1">
                  <a:txBody>
                    <a:bodyPr/>
                    <a:lstStyle/>
                    <a:p>
                      <a:pPr rtl="1"/>
                      <a:endParaRPr lang="he-IL" sz="2000" dirty="0"/>
                    </a:p>
                  </a:txBody>
                  <a:tcPr/>
                </a:tc>
                <a:extLst>
                  <a:ext uri="{0D108BD9-81ED-4DB2-BD59-A6C34878D82A}">
                    <a16:rowId xmlns:a16="http://schemas.microsoft.com/office/drawing/2014/main" val="2916705611"/>
                  </a:ext>
                </a:extLst>
              </a:tr>
            </a:tbl>
          </a:graphicData>
        </a:graphic>
      </p:graphicFrame>
      <p:sp>
        <p:nvSpPr>
          <p:cNvPr id="4" name="Action Button: Go to Beginning 3">
            <a:hlinkClick r:id="rId2" action="ppaction://hlinksldjump" highlightClick="1"/>
            <a:extLst>
              <a:ext uri="{FF2B5EF4-FFF2-40B4-BE49-F238E27FC236}">
                <a16:creationId xmlns:a16="http://schemas.microsoft.com/office/drawing/2014/main" id="{FE4EBD65-CCD3-B587-93AE-F0C770A75032}"/>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446289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ABA16-F289-46D8-4D70-3442D982B54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72C51D-04CE-557C-4DD7-ECF44D6FC884}"/>
              </a:ext>
            </a:extLst>
          </p:cNvPr>
          <p:cNvSpPr>
            <a:spLocks noGrp="1"/>
          </p:cNvSpPr>
          <p:nvPr>
            <p:ph idx="1"/>
          </p:nvPr>
        </p:nvSpPr>
        <p:spPr/>
        <p:txBody>
          <a:bodyPr>
            <a:normAutofit/>
          </a:bodyPr>
          <a:lstStyle/>
          <a:p>
            <a:pPr marL="514350" indent="-514350">
              <a:buFont typeface="+mj-lt"/>
              <a:buAutoNum type="arabicPeriod" startAt="2"/>
            </a:pPr>
            <a:r>
              <a:rPr lang="he-IL" dirty="0"/>
              <a:t>סוגי הזמנות לפריטים מקבוצה 2 (דרגת סיכון בינונית)</a:t>
            </a:r>
          </a:p>
          <a:p>
            <a:pPr marL="0" indent="0">
              <a:buNone/>
            </a:pPr>
            <a:r>
              <a:rPr lang="he-IL" dirty="0"/>
              <a:t>התהליך של הזמנות מקבוצה זו היא בתהליך "רגיל" של:</a:t>
            </a:r>
          </a:p>
          <a:p>
            <a:pPr marL="0" indent="0">
              <a:buNone/>
            </a:pPr>
            <a:endParaRPr lang="he-IL" dirty="0"/>
          </a:p>
          <a:p>
            <a:pPr marL="514350" indent="-514350">
              <a:buFont typeface="+mj-lt"/>
              <a:buAutoNum type="arabicPeriod"/>
            </a:pPr>
            <a:endParaRPr lang="he-IL" dirty="0"/>
          </a:p>
          <a:p>
            <a:pPr marL="0" indent="0">
              <a:buNone/>
            </a:pPr>
            <a:r>
              <a:rPr lang="he-IL" dirty="0"/>
              <a:t>דרישות מקבוצה זו, חייבים לקבל אישור של גורם מקצועי (ממונה בטיחות ביולוגי).</a:t>
            </a:r>
          </a:p>
          <a:p>
            <a:pPr marL="0" indent="0">
              <a:buNone/>
            </a:pPr>
            <a:r>
              <a:rPr lang="he-IL" dirty="0"/>
              <a:t>- </a:t>
            </a:r>
            <a:r>
              <a:rPr lang="he-IL" dirty="0" err="1"/>
              <a:t>מק"טים</a:t>
            </a:r>
            <a:r>
              <a:rPr lang="he-IL" dirty="0"/>
              <a:t> בקבוצה זו מתחילים ב 42...</a:t>
            </a:r>
          </a:p>
          <a:p>
            <a:pPr marL="0" indent="0">
              <a:buNone/>
            </a:pPr>
            <a:r>
              <a:rPr lang="he-IL" dirty="0"/>
              <a:t>* לקבלת החומרים </a:t>
            </a:r>
            <a:r>
              <a:rPr lang="he-IL" dirty="0" err="1"/>
              <a:t>והמק"טים</a:t>
            </a:r>
            <a:r>
              <a:rPr lang="he-IL" dirty="0"/>
              <a:t> ששייכים לקבוצת חומר זו, יש ללחוץ על הקישור.</a:t>
            </a:r>
          </a:p>
        </p:txBody>
      </p:sp>
      <p:sp>
        <p:nvSpPr>
          <p:cNvPr id="3" name="Title 2">
            <a:extLst>
              <a:ext uri="{FF2B5EF4-FFF2-40B4-BE49-F238E27FC236}">
                <a16:creationId xmlns:a16="http://schemas.microsoft.com/office/drawing/2014/main" id="{D882CEE8-1C9C-99F4-6621-E7376E79F223}"/>
              </a:ext>
            </a:extLst>
          </p:cNvPr>
          <p:cNvSpPr>
            <a:spLocks noGrp="1"/>
          </p:cNvSpPr>
          <p:nvPr>
            <p:ph type="title"/>
          </p:nvPr>
        </p:nvSpPr>
        <p:spPr/>
        <p:txBody>
          <a:bodyPr/>
          <a:lstStyle/>
          <a:p>
            <a:r>
              <a:rPr lang="he-IL" dirty="0"/>
              <a:t>3.1.3 הזמנות חומריים ביולוגיים</a:t>
            </a:r>
          </a:p>
        </p:txBody>
      </p:sp>
      <p:graphicFrame>
        <p:nvGraphicFramePr>
          <p:cNvPr id="4" name="Diagram 3">
            <a:extLst>
              <a:ext uri="{FF2B5EF4-FFF2-40B4-BE49-F238E27FC236}">
                <a16:creationId xmlns:a16="http://schemas.microsoft.com/office/drawing/2014/main" id="{ABC9DDA9-DEAB-D998-FC47-2B54D30B5AE0}"/>
              </a:ext>
            </a:extLst>
          </p:cNvPr>
          <p:cNvGraphicFramePr/>
          <p:nvPr/>
        </p:nvGraphicFramePr>
        <p:xfrm>
          <a:off x="3123878" y="2037316"/>
          <a:ext cx="6350644" cy="13916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ction Button: Go to Beginning 4">
            <a:hlinkClick r:id="rId7" action="ppaction://hlinksldjump" highlightClick="1"/>
            <a:extLst>
              <a:ext uri="{FF2B5EF4-FFF2-40B4-BE49-F238E27FC236}">
                <a16:creationId xmlns:a16="http://schemas.microsoft.com/office/drawing/2014/main" id="{E53DB698-BA9D-B5E3-CC00-4A4B362425F8}"/>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535437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F0B96-AA40-E452-5E3E-D72E21AD6E8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C9A24B-75CF-6B91-BED9-3D9DA249BA96}"/>
              </a:ext>
            </a:extLst>
          </p:cNvPr>
          <p:cNvSpPr>
            <a:spLocks noGrp="1"/>
          </p:cNvSpPr>
          <p:nvPr>
            <p:ph idx="1"/>
          </p:nvPr>
        </p:nvSpPr>
        <p:spPr/>
        <p:txBody>
          <a:bodyPr>
            <a:normAutofit/>
          </a:bodyPr>
          <a:lstStyle/>
          <a:p>
            <a:pPr marL="514350" indent="-514350">
              <a:buFont typeface="+mj-lt"/>
              <a:buAutoNum type="arabicPeriod" startAt="3"/>
            </a:pPr>
            <a:r>
              <a:rPr lang="he-IL" dirty="0"/>
              <a:t>סוגי הזמנות לפריטים מקבוצה 3 (דרגת סיכון גבוהה).</a:t>
            </a:r>
          </a:p>
          <a:p>
            <a:pPr marL="0" indent="0">
              <a:buNone/>
            </a:pPr>
            <a:r>
              <a:rPr lang="he-IL" dirty="0"/>
              <a:t>התהליך של הזמנות מקבוצה זו, היא בתהליך "רגיל" של:</a:t>
            </a:r>
          </a:p>
          <a:p>
            <a:pPr marL="0" indent="0">
              <a:buNone/>
            </a:pPr>
            <a:endParaRPr lang="he-IL" dirty="0"/>
          </a:p>
          <a:p>
            <a:pPr marL="514350" indent="-514350">
              <a:buFont typeface="+mj-lt"/>
              <a:buAutoNum type="arabicPeriod"/>
            </a:pPr>
            <a:endParaRPr lang="he-IL" dirty="0"/>
          </a:p>
          <a:p>
            <a:pPr marL="0" indent="0">
              <a:buNone/>
            </a:pPr>
            <a:r>
              <a:rPr lang="he-IL" dirty="0"/>
              <a:t>דרישות מקבוצה זו, חייבים לקבל אישור של 2 גורמים מקצועיים: </a:t>
            </a:r>
          </a:p>
          <a:p>
            <a:pPr>
              <a:buFont typeface="Arial" panose="020B0604020202020204" pitchFamily="34" charset="0"/>
              <a:buChar char="•"/>
            </a:pPr>
            <a:r>
              <a:rPr lang="he-IL" sz="2000" dirty="0"/>
              <a:t>ממונה בטיחות ביולוגי</a:t>
            </a:r>
          </a:p>
          <a:p>
            <a:pPr>
              <a:buFont typeface="Arial" panose="020B0604020202020204" pitchFamily="34" charset="0"/>
              <a:buChar char="•"/>
            </a:pPr>
            <a:r>
              <a:rPr lang="he-IL" sz="2000" dirty="0"/>
              <a:t>ועדה להסדרת מחקרים במחוללי מחלות ביולוגיים</a:t>
            </a:r>
          </a:p>
          <a:p>
            <a:pPr marL="0" indent="0">
              <a:buNone/>
            </a:pPr>
            <a:r>
              <a:rPr lang="he-IL" sz="2200" dirty="0"/>
              <a:t>- </a:t>
            </a:r>
            <a:r>
              <a:rPr lang="he-IL" sz="2200" dirty="0" err="1"/>
              <a:t>מק"טים</a:t>
            </a:r>
            <a:r>
              <a:rPr lang="he-IL" sz="2200" dirty="0"/>
              <a:t> בקבוצה זו מתחילים ב 42...</a:t>
            </a:r>
          </a:p>
          <a:p>
            <a:pPr marL="0" indent="0">
              <a:buNone/>
            </a:pPr>
            <a:r>
              <a:rPr lang="he-IL" dirty="0"/>
              <a:t>* לקבלת החומרים </a:t>
            </a:r>
            <a:r>
              <a:rPr lang="he-IL" dirty="0" err="1"/>
              <a:t>והמק"טים</a:t>
            </a:r>
            <a:r>
              <a:rPr lang="he-IL" dirty="0"/>
              <a:t> ששייכים לקבוצת חומר זו, יש ללחוץ על הקישור.</a:t>
            </a:r>
          </a:p>
        </p:txBody>
      </p:sp>
      <p:sp>
        <p:nvSpPr>
          <p:cNvPr id="3" name="Title 2">
            <a:extLst>
              <a:ext uri="{FF2B5EF4-FFF2-40B4-BE49-F238E27FC236}">
                <a16:creationId xmlns:a16="http://schemas.microsoft.com/office/drawing/2014/main" id="{B9A627C5-844F-63E2-6CF5-DB5EB57BBFFD}"/>
              </a:ext>
            </a:extLst>
          </p:cNvPr>
          <p:cNvSpPr>
            <a:spLocks noGrp="1"/>
          </p:cNvSpPr>
          <p:nvPr>
            <p:ph type="title"/>
          </p:nvPr>
        </p:nvSpPr>
        <p:spPr/>
        <p:txBody>
          <a:bodyPr/>
          <a:lstStyle/>
          <a:p>
            <a:r>
              <a:rPr lang="he-IL" dirty="0"/>
              <a:t>3.1.3 הזמנות חומריים ביולוגיים</a:t>
            </a:r>
          </a:p>
        </p:txBody>
      </p:sp>
      <p:graphicFrame>
        <p:nvGraphicFramePr>
          <p:cNvPr id="4" name="Diagram 3">
            <a:extLst>
              <a:ext uri="{FF2B5EF4-FFF2-40B4-BE49-F238E27FC236}">
                <a16:creationId xmlns:a16="http://schemas.microsoft.com/office/drawing/2014/main" id="{E543CFF0-48E1-195B-D6E6-6A3CD1F065D1}"/>
              </a:ext>
            </a:extLst>
          </p:cNvPr>
          <p:cNvGraphicFramePr/>
          <p:nvPr/>
        </p:nvGraphicFramePr>
        <p:xfrm>
          <a:off x="3123878" y="2037316"/>
          <a:ext cx="6350644" cy="13916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9601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215518D-651B-4611-DA2E-AED58E232178}"/>
              </a:ext>
            </a:extLst>
          </p:cNvPr>
          <p:cNvGraphicFramePr>
            <a:graphicFrameLocks noGrp="1"/>
          </p:cNvGraphicFramePr>
          <p:nvPr>
            <p:ph idx="1"/>
            <p:extLst>
              <p:ext uri="{D42A27DB-BD31-4B8C-83A1-F6EECF244321}">
                <p14:modId xmlns:p14="http://schemas.microsoft.com/office/powerpoint/2010/main" val="811619116"/>
              </p:ext>
            </p:extLst>
          </p:nvPr>
        </p:nvGraphicFramePr>
        <p:xfrm>
          <a:off x="304800" y="1376363"/>
          <a:ext cx="11582400" cy="4907280"/>
        </p:xfrm>
        <a:graphic>
          <a:graphicData uri="http://schemas.openxmlformats.org/drawingml/2006/table">
            <a:tbl>
              <a:tblPr rtl="1" firstRow="1" bandRow="1">
                <a:tableStyleId>{5C22544A-7EE6-4342-B048-85BDC9FD1C3A}</a:tableStyleId>
              </a:tblPr>
              <a:tblGrid>
                <a:gridCol w="3860800">
                  <a:extLst>
                    <a:ext uri="{9D8B030D-6E8A-4147-A177-3AD203B41FA5}">
                      <a16:colId xmlns:a16="http://schemas.microsoft.com/office/drawing/2014/main" val="424625785"/>
                    </a:ext>
                  </a:extLst>
                </a:gridCol>
                <a:gridCol w="3860800">
                  <a:extLst>
                    <a:ext uri="{9D8B030D-6E8A-4147-A177-3AD203B41FA5}">
                      <a16:colId xmlns:a16="http://schemas.microsoft.com/office/drawing/2014/main" val="1194996307"/>
                    </a:ext>
                  </a:extLst>
                </a:gridCol>
                <a:gridCol w="3860800">
                  <a:extLst>
                    <a:ext uri="{9D8B030D-6E8A-4147-A177-3AD203B41FA5}">
                      <a16:colId xmlns:a16="http://schemas.microsoft.com/office/drawing/2014/main" val="3135205918"/>
                    </a:ext>
                  </a:extLst>
                </a:gridCol>
              </a:tblGrid>
              <a:tr h="370840">
                <a:tc>
                  <a:txBody>
                    <a:bodyPr/>
                    <a:lstStyle/>
                    <a:p>
                      <a:pPr rtl="1"/>
                      <a:r>
                        <a:rPr lang="he-IL" dirty="0"/>
                        <a:t>פריטים מקבוצה 1  </a:t>
                      </a:r>
                    </a:p>
                    <a:p>
                      <a:pPr rtl="1"/>
                      <a:r>
                        <a:rPr lang="he-IL" dirty="0"/>
                        <a:t>(דרגת סיכון נמוכה)</a:t>
                      </a:r>
                    </a:p>
                  </a:txBody>
                  <a:tcPr/>
                </a:tc>
                <a:tc>
                  <a:txBody>
                    <a:bodyPr/>
                    <a:lstStyle/>
                    <a:p>
                      <a:pPr marL="0" marR="0" lvl="0" indent="0" algn="r" defTabSz="1219170" rtl="1" eaLnBrk="1" fontAlgn="auto" latinLnBrk="0" hangingPunct="1">
                        <a:lnSpc>
                          <a:spcPct val="100000"/>
                        </a:lnSpc>
                        <a:spcBef>
                          <a:spcPts val="0"/>
                        </a:spcBef>
                        <a:spcAft>
                          <a:spcPts val="0"/>
                        </a:spcAft>
                        <a:buClrTx/>
                        <a:buSzTx/>
                        <a:buFontTx/>
                        <a:buNone/>
                        <a:tabLst/>
                        <a:defRPr/>
                      </a:pPr>
                      <a:r>
                        <a:rPr lang="he-IL" dirty="0"/>
                        <a:t>פריטים מקבוצה 2         (דרגת סיכון בינונית)</a:t>
                      </a:r>
                    </a:p>
                  </a:txBody>
                  <a:tcPr/>
                </a:tc>
                <a:tc>
                  <a:txBody>
                    <a:bodyPr/>
                    <a:lstStyle/>
                    <a:p>
                      <a:pPr marL="0" marR="0" lvl="0" indent="0" algn="r" defTabSz="1219170" rtl="1" eaLnBrk="1" fontAlgn="auto" latinLnBrk="0" hangingPunct="1">
                        <a:lnSpc>
                          <a:spcPct val="100000"/>
                        </a:lnSpc>
                        <a:spcBef>
                          <a:spcPts val="0"/>
                        </a:spcBef>
                        <a:spcAft>
                          <a:spcPts val="0"/>
                        </a:spcAft>
                        <a:buClrTx/>
                        <a:buSzTx/>
                        <a:buFontTx/>
                        <a:buNone/>
                        <a:tabLst/>
                        <a:defRPr/>
                      </a:pPr>
                      <a:r>
                        <a:rPr lang="he-IL" dirty="0"/>
                        <a:t>פריטים מקבוצה 3         (דרגת סיכון גבוהה)</a:t>
                      </a:r>
                    </a:p>
                  </a:txBody>
                  <a:tcPr/>
                </a:tc>
                <a:extLst>
                  <a:ext uri="{0D108BD9-81ED-4DB2-BD59-A6C34878D82A}">
                    <a16:rowId xmlns:a16="http://schemas.microsoft.com/office/drawing/2014/main" val="2728434527"/>
                  </a:ext>
                </a:extLst>
              </a:tr>
              <a:tr h="370840">
                <a:tc>
                  <a:txBody>
                    <a:bodyPr/>
                    <a:lstStyle/>
                    <a:p>
                      <a:pPr rtl="1"/>
                      <a:r>
                        <a:rPr lang="he-IL" sz="2400" dirty="0">
                          <a:solidFill>
                            <a:srgbClr val="FF0000"/>
                          </a:solidFill>
                        </a:rPr>
                        <a:t>מוגדר מק"ט בודד - 410000000</a:t>
                      </a:r>
                    </a:p>
                  </a:txBody>
                  <a:tcPr/>
                </a:tc>
                <a:tc>
                  <a:txBody>
                    <a:bodyPr/>
                    <a:lstStyle/>
                    <a:p>
                      <a:pPr rtl="1"/>
                      <a:r>
                        <a:rPr lang="he-IL" sz="2400" kern="1200" dirty="0">
                          <a:solidFill>
                            <a:srgbClr val="FF0000"/>
                          </a:solidFill>
                          <a:effectLst/>
                          <a:latin typeface="+mn-lt"/>
                          <a:ea typeface="+mn-ea"/>
                          <a:cs typeface="+mn-cs"/>
                        </a:rPr>
                        <a:t>הוגדרו 9 </a:t>
                      </a:r>
                      <a:r>
                        <a:rPr lang="he-IL" sz="2400" kern="1200" dirty="0" err="1">
                          <a:solidFill>
                            <a:srgbClr val="FF0000"/>
                          </a:solidFill>
                          <a:effectLst/>
                          <a:latin typeface="+mn-lt"/>
                          <a:ea typeface="+mn-ea"/>
                          <a:cs typeface="+mn-cs"/>
                        </a:rPr>
                        <a:t>מק"טים</a:t>
                      </a:r>
                      <a:r>
                        <a:rPr lang="he-IL" sz="2400" kern="1200" dirty="0">
                          <a:solidFill>
                            <a:srgbClr val="FF0000"/>
                          </a:solidFill>
                          <a:effectLst/>
                          <a:latin typeface="+mn-lt"/>
                          <a:ea typeface="+mn-ea"/>
                          <a:cs typeface="+mn-cs"/>
                        </a:rPr>
                        <a:t> המתחילים  ב- 42 </a:t>
                      </a:r>
                    </a:p>
                    <a:p>
                      <a:pPr rtl="1"/>
                      <a:r>
                        <a:rPr lang="he-IL" sz="1800" kern="1200" dirty="0">
                          <a:solidFill>
                            <a:schemeClr val="dk1"/>
                          </a:solidFill>
                          <a:effectLst/>
                          <a:latin typeface="+mn-lt"/>
                          <a:ea typeface="+mn-ea"/>
                          <a:cs typeface="+mn-cs"/>
                        </a:rPr>
                        <a:t>421000000-4290000000</a:t>
                      </a:r>
                      <a:endParaRPr lang="he-IL" sz="1800" dirty="0"/>
                    </a:p>
                  </a:txBody>
                  <a:tcPr/>
                </a:tc>
                <a:tc>
                  <a:txBody>
                    <a:bodyPr/>
                    <a:lstStyle/>
                    <a:p>
                      <a:pPr rtl="1"/>
                      <a:r>
                        <a:rPr lang="he-IL" sz="2400" dirty="0">
                          <a:solidFill>
                            <a:srgbClr val="FF0000"/>
                          </a:solidFill>
                        </a:rPr>
                        <a:t>הוגדר מק"ט בודד -  430000000</a:t>
                      </a:r>
                      <a:endParaRPr lang="he-IL" sz="2000" dirty="0"/>
                    </a:p>
                    <a:p>
                      <a:pPr rtl="1"/>
                      <a:r>
                        <a:rPr lang="he-IL" sz="2000" dirty="0"/>
                        <a:t>המיועד לחומרים ביולוגיים בדרגת סיכון גבוהה</a:t>
                      </a:r>
                    </a:p>
                  </a:txBody>
                  <a:tcPr/>
                </a:tc>
                <a:extLst>
                  <a:ext uri="{0D108BD9-81ED-4DB2-BD59-A6C34878D82A}">
                    <a16:rowId xmlns:a16="http://schemas.microsoft.com/office/drawing/2014/main" val="161708513"/>
                  </a:ext>
                </a:extLst>
              </a:tr>
              <a:tr h="370840">
                <a:tc>
                  <a:txBody>
                    <a:bodyPr/>
                    <a:lstStyle/>
                    <a:p>
                      <a:pPr rtl="1"/>
                      <a:r>
                        <a:rPr lang="he-IL" sz="1800" dirty="0"/>
                        <a:t>ניתן להזמין: </a:t>
                      </a:r>
                    </a:p>
                    <a:p>
                      <a:pPr marL="0" indent="0" rtl="1">
                        <a:buNone/>
                      </a:pPr>
                      <a:r>
                        <a:rPr lang="he-IL" sz="1800" dirty="0"/>
                        <a:t>1. הזמנות משיכה    3. הזמנות</a:t>
                      </a:r>
                    </a:p>
                    <a:p>
                      <a:pPr marL="0" indent="0" rtl="1">
                        <a:buNone/>
                      </a:pPr>
                      <a:r>
                        <a:rPr lang="he-IL" sz="1800" dirty="0"/>
                        <a:t>2. אקספרס            4. דרישות</a:t>
                      </a:r>
                    </a:p>
                  </a:txBody>
                  <a:tcPr/>
                </a:tc>
                <a:tc>
                  <a:txBody>
                    <a:bodyPr/>
                    <a:lstStyle/>
                    <a:p>
                      <a:pPr rtl="1"/>
                      <a:r>
                        <a:rPr lang="he-IL" sz="1800" dirty="0"/>
                        <a:t>ניתן להזמין רק </a:t>
                      </a:r>
                      <a:r>
                        <a:rPr lang="he-IL" sz="1800" b="1" dirty="0"/>
                        <a:t>בדרישות</a:t>
                      </a:r>
                    </a:p>
                  </a:txBody>
                  <a:tcPr/>
                </a:tc>
                <a:tc>
                  <a:txBody>
                    <a:bodyPr/>
                    <a:lstStyle/>
                    <a:p>
                      <a:pPr rtl="1"/>
                      <a:r>
                        <a:rPr lang="he-IL" sz="1800" dirty="0"/>
                        <a:t>ניתן יהיה להזמין רק </a:t>
                      </a:r>
                      <a:r>
                        <a:rPr lang="he-IL" sz="1800" b="1" dirty="0"/>
                        <a:t>בדרישות</a:t>
                      </a:r>
                    </a:p>
                  </a:txBody>
                  <a:tcPr/>
                </a:tc>
                <a:extLst>
                  <a:ext uri="{0D108BD9-81ED-4DB2-BD59-A6C34878D82A}">
                    <a16:rowId xmlns:a16="http://schemas.microsoft.com/office/drawing/2014/main" val="303797394"/>
                  </a:ext>
                </a:extLst>
              </a:tr>
              <a:tr h="370840">
                <a:tc>
                  <a:txBody>
                    <a:bodyPr/>
                    <a:lstStyle/>
                    <a:p>
                      <a:pPr rtl="1"/>
                      <a:r>
                        <a:rPr lang="he-IL" sz="1800" kern="1200" dirty="0">
                          <a:solidFill>
                            <a:schemeClr val="dk1"/>
                          </a:solidFill>
                          <a:effectLst/>
                          <a:latin typeface="+mj-lt"/>
                          <a:ea typeface="+mn-ea"/>
                          <a:cs typeface="+mn-cs"/>
                        </a:rPr>
                        <a:t>יש לבחור את פירוט החומר הביולוגי מתוך רשימה ולהוסיפו לדרישה או להזמנה </a:t>
                      </a:r>
                      <a:endParaRPr lang="he-IL" sz="1800" dirty="0">
                        <a:latin typeface="+mj-lt"/>
                      </a:endParaRPr>
                    </a:p>
                  </a:txBody>
                  <a:tcPr/>
                </a:tc>
                <a:tc>
                  <a:txBody>
                    <a:bodyPr/>
                    <a:lstStyle/>
                    <a:p>
                      <a:pPr rtl="1"/>
                      <a:r>
                        <a:rPr lang="he-IL" sz="1800" kern="1200" dirty="0">
                          <a:solidFill>
                            <a:schemeClr val="dk1"/>
                          </a:solidFill>
                          <a:effectLst/>
                          <a:latin typeface="+mj-lt"/>
                          <a:ea typeface="+mn-ea"/>
                          <a:cs typeface="+mn-cs"/>
                        </a:rPr>
                        <a:t>חייב לקבל אישור של גורם מקצועי -</a:t>
                      </a:r>
                    </a:p>
                    <a:p>
                      <a:pPr rtl="1"/>
                      <a:r>
                        <a:rPr lang="he-IL" sz="1800" kern="1200" dirty="0">
                          <a:solidFill>
                            <a:schemeClr val="dk1"/>
                          </a:solidFill>
                          <a:effectLst/>
                          <a:latin typeface="+mj-lt"/>
                          <a:ea typeface="+mn-ea"/>
                          <a:cs typeface="+mn-cs"/>
                        </a:rPr>
                        <a:t>ממונה בטיחות ביולוגי</a:t>
                      </a:r>
                      <a:endParaRPr lang="he-IL" sz="1800" dirty="0">
                        <a:latin typeface="+mj-lt"/>
                      </a:endParaRPr>
                    </a:p>
                  </a:txBody>
                  <a:tcPr/>
                </a:tc>
                <a:tc>
                  <a:txBody>
                    <a:bodyPr/>
                    <a:lstStyle/>
                    <a:p>
                      <a:pPr marL="342900" indent="-342900" rtl="1">
                        <a:buFont typeface="Arial" panose="020B0604020202020204" pitchFamily="34" charset="0"/>
                        <a:buChar char="•"/>
                      </a:pPr>
                      <a:r>
                        <a:rPr lang="he-IL" sz="1800" kern="1200" dirty="0">
                          <a:solidFill>
                            <a:schemeClr val="dk1"/>
                          </a:solidFill>
                          <a:effectLst/>
                          <a:latin typeface="+mj-lt"/>
                          <a:ea typeface="+mn-ea"/>
                          <a:cs typeface="+mn-cs"/>
                        </a:rPr>
                        <a:t>יש לבחור את פירוט החומר הביולוגי  מתוך רשימה ולהוסיף לדרישה </a:t>
                      </a:r>
                    </a:p>
                    <a:p>
                      <a:pPr marL="361950" lvl="3" indent="-342900" rtl="1">
                        <a:buFont typeface="Arial" panose="020B0604020202020204" pitchFamily="34" charset="0"/>
                        <a:buChar char="•"/>
                      </a:pPr>
                      <a:r>
                        <a:rPr lang="he-IL" sz="1800" kern="1200" dirty="0">
                          <a:solidFill>
                            <a:schemeClr val="dk1"/>
                          </a:solidFill>
                          <a:effectLst/>
                          <a:latin typeface="+mj-lt"/>
                          <a:ea typeface="+mn-ea"/>
                          <a:cs typeface="+mn-cs"/>
                        </a:rPr>
                        <a:t>חייב אישור מקצועי על ידי 2 גורמים:</a:t>
                      </a:r>
                    </a:p>
                    <a:p>
                      <a:pPr marL="704850" lvl="3" indent="-342900" rtl="1">
                        <a:buFont typeface="Wingdings" panose="05000000000000000000" pitchFamily="2" charset="2"/>
                        <a:buChar char="Ø"/>
                      </a:pPr>
                      <a:r>
                        <a:rPr lang="he-IL" sz="1800" kern="1200" dirty="0">
                          <a:solidFill>
                            <a:schemeClr val="dk1"/>
                          </a:solidFill>
                          <a:effectLst/>
                          <a:latin typeface="+mj-lt"/>
                          <a:ea typeface="+mn-ea"/>
                          <a:cs typeface="+mn-cs"/>
                        </a:rPr>
                        <a:t>ממונה בטיחות ביולוגי.</a:t>
                      </a:r>
                      <a:endParaRPr lang="en-US" sz="1800" kern="1200" dirty="0">
                        <a:solidFill>
                          <a:schemeClr val="dk1"/>
                        </a:solidFill>
                        <a:effectLst/>
                        <a:latin typeface="+mj-lt"/>
                        <a:ea typeface="+mn-ea"/>
                        <a:cs typeface="+mn-cs"/>
                      </a:endParaRPr>
                    </a:p>
                    <a:p>
                      <a:pPr marL="704850" lvl="3" indent="-342900" rtl="1">
                        <a:buFont typeface="Wingdings" panose="05000000000000000000" pitchFamily="2" charset="2"/>
                        <a:buChar char="Ø"/>
                      </a:pPr>
                      <a:r>
                        <a:rPr lang="he-IL" sz="1800" kern="1200" dirty="0">
                          <a:solidFill>
                            <a:schemeClr val="dk1"/>
                          </a:solidFill>
                          <a:effectLst/>
                          <a:latin typeface="+mj-lt"/>
                          <a:ea typeface="+mn-ea"/>
                          <a:cs typeface="+mn-cs"/>
                        </a:rPr>
                        <a:t>ועדה להסדרת מחקרים במחוללי מחלות ביולוגיים.</a:t>
                      </a:r>
                      <a:endParaRPr lang="en-US" sz="1800" kern="1200" dirty="0">
                        <a:solidFill>
                          <a:schemeClr val="dk1"/>
                        </a:solidFill>
                        <a:effectLst/>
                        <a:latin typeface="+mj-lt"/>
                        <a:ea typeface="+mn-ea"/>
                        <a:cs typeface="+mn-cs"/>
                      </a:endParaRPr>
                    </a:p>
                  </a:txBody>
                  <a:tcPr/>
                </a:tc>
                <a:extLst>
                  <a:ext uri="{0D108BD9-81ED-4DB2-BD59-A6C34878D82A}">
                    <a16:rowId xmlns:a16="http://schemas.microsoft.com/office/drawing/2014/main" val="4191960148"/>
                  </a:ext>
                </a:extLst>
              </a:tr>
            </a:tbl>
          </a:graphicData>
        </a:graphic>
      </p:graphicFrame>
      <p:sp>
        <p:nvSpPr>
          <p:cNvPr id="3" name="Title 2">
            <a:extLst>
              <a:ext uri="{FF2B5EF4-FFF2-40B4-BE49-F238E27FC236}">
                <a16:creationId xmlns:a16="http://schemas.microsoft.com/office/drawing/2014/main" id="{731BE0CD-0C03-0FE0-B781-F8EC1EA14DC8}"/>
              </a:ext>
            </a:extLst>
          </p:cNvPr>
          <p:cNvSpPr>
            <a:spLocks noGrp="1"/>
          </p:cNvSpPr>
          <p:nvPr>
            <p:ph type="title"/>
          </p:nvPr>
        </p:nvSpPr>
        <p:spPr/>
        <p:txBody>
          <a:bodyPr/>
          <a:lstStyle/>
          <a:p>
            <a:r>
              <a:rPr lang="he-IL" dirty="0"/>
              <a:t>3.1.3 הזמנות חומריים ביולוגיים</a:t>
            </a:r>
            <a:br>
              <a:rPr lang="he-IL" dirty="0"/>
            </a:br>
            <a:r>
              <a:rPr lang="he-IL" sz="2667" dirty="0">
                <a:solidFill>
                  <a:schemeClr val="tx2"/>
                </a:solidFill>
                <a:latin typeface="+mn-lt"/>
                <a:ea typeface="+mn-ea"/>
                <a:cs typeface="+mn-cs"/>
              </a:rPr>
              <a:t>הזמנות של ביולוגיים - סיכום:</a:t>
            </a:r>
            <a:br>
              <a:rPr lang="he-IL" dirty="0"/>
            </a:br>
            <a:endParaRPr lang="he-IL" dirty="0"/>
          </a:p>
        </p:txBody>
      </p:sp>
      <p:sp>
        <p:nvSpPr>
          <p:cNvPr id="5" name="Action Button: Go to Beginning 4">
            <a:hlinkClick r:id="rId2" action="ppaction://hlinksldjump" highlightClick="1"/>
            <a:extLst>
              <a:ext uri="{FF2B5EF4-FFF2-40B4-BE49-F238E27FC236}">
                <a16:creationId xmlns:a16="http://schemas.microsoft.com/office/drawing/2014/main" id="{6A3284A7-C9F2-5CF2-61D4-D00A8899ECF1}"/>
              </a:ext>
            </a:extLst>
          </p:cNvPr>
          <p:cNvSpPr/>
          <p:nvPr/>
        </p:nvSpPr>
        <p:spPr>
          <a:xfrm>
            <a:off x="171450" y="6302080"/>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28467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CEC4D-4B4C-265D-B58C-A66988C605DE}"/>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7E4893C-A38A-77B1-A200-099BB03285D5}"/>
              </a:ext>
            </a:extLst>
          </p:cNvPr>
          <p:cNvGraphicFramePr>
            <a:graphicFrameLocks noGrp="1"/>
          </p:cNvGraphicFramePr>
          <p:nvPr>
            <p:ph idx="1"/>
            <p:extLst>
              <p:ext uri="{D42A27DB-BD31-4B8C-83A1-F6EECF244321}">
                <p14:modId xmlns:p14="http://schemas.microsoft.com/office/powerpoint/2010/main" val="2930247726"/>
              </p:ext>
            </p:extLst>
          </p:nvPr>
        </p:nvGraphicFramePr>
        <p:xfrm>
          <a:off x="193426" y="948351"/>
          <a:ext cx="11816862" cy="1864538"/>
        </p:xfrm>
        <a:graphic>
          <a:graphicData uri="http://schemas.openxmlformats.org/drawingml/2006/table">
            <a:tbl>
              <a:tblPr rtl="1" firstRow="1" bandRow="1">
                <a:tableStyleId>{5C22544A-7EE6-4342-B048-85BDC9FD1C3A}</a:tableStyleId>
              </a:tblPr>
              <a:tblGrid>
                <a:gridCol w="1438275">
                  <a:extLst>
                    <a:ext uri="{9D8B030D-6E8A-4147-A177-3AD203B41FA5}">
                      <a16:colId xmlns:a16="http://schemas.microsoft.com/office/drawing/2014/main" val="2568151151"/>
                    </a:ext>
                  </a:extLst>
                </a:gridCol>
                <a:gridCol w="5162550">
                  <a:extLst>
                    <a:ext uri="{9D8B030D-6E8A-4147-A177-3AD203B41FA5}">
                      <a16:colId xmlns:a16="http://schemas.microsoft.com/office/drawing/2014/main" val="2697746928"/>
                    </a:ext>
                  </a:extLst>
                </a:gridCol>
                <a:gridCol w="5216037">
                  <a:extLst>
                    <a:ext uri="{9D8B030D-6E8A-4147-A177-3AD203B41FA5}">
                      <a16:colId xmlns:a16="http://schemas.microsoft.com/office/drawing/2014/main" val="2663762524"/>
                    </a:ext>
                  </a:extLst>
                </a:gridCol>
              </a:tblGrid>
              <a:tr h="310058">
                <a:tc>
                  <a:txBody>
                    <a:bodyPr/>
                    <a:lstStyle/>
                    <a:p>
                      <a:pPr rtl="1"/>
                      <a:endParaRPr lang="he-IL" sz="1400" dirty="0">
                        <a:latin typeface="Tahoma" panose="020B0604030504040204" pitchFamily="34" charset="0"/>
                        <a:ea typeface="Tahoma" panose="020B0604030504040204" pitchFamily="34" charset="0"/>
                        <a:cs typeface="Tahoma" panose="020B0604030504040204" pitchFamily="34" charset="0"/>
                      </a:endParaRPr>
                    </a:p>
                  </a:txBody>
                  <a:tcPr>
                    <a:solidFill>
                      <a:schemeClr val="bg2"/>
                    </a:solidFill>
                  </a:tcPr>
                </a:tc>
                <a:tc>
                  <a:txBody>
                    <a:bodyPr/>
                    <a:lstStyle/>
                    <a:p>
                      <a:pPr algn="ctr" rtl="1"/>
                      <a:r>
                        <a:rPr lang="he-IL" sz="1400" dirty="0">
                          <a:latin typeface="Tahoma" panose="020B0604030504040204" pitchFamily="34" charset="0"/>
                          <a:ea typeface="Tahoma" panose="020B0604030504040204" pitchFamily="34" charset="0"/>
                          <a:cs typeface="Tahoma" panose="020B0604030504040204" pitchFamily="34" charset="0"/>
                        </a:rPr>
                        <a:t>טכניון</a:t>
                      </a:r>
                    </a:p>
                  </a:txBody>
                  <a:tcPr/>
                </a:tc>
                <a:tc>
                  <a:txBody>
                    <a:bodyPr/>
                    <a:lstStyle/>
                    <a:p>
                      <a:pPr algn="ctr" rtl="1"/>
                      <a:r>
                        <a:rPr lang="he-IL" sz="1400" dirty="0">
                          <a:latin typeface="Tahoma" panose="020B0604030504040204" pitchFamily="34" charset="0"/>
                          <a:ea typeface="Tahoma" panose="020B0604030504040204" pitchFamily="34" charset="0"/>
                          <a:cs typeface="Tahoma" panose="020B0604030504040204" pitchFamily="34" charset="0"/>
                        </a:rPr>
                        <a:t>מוסד</a:t>
                      </a:r>
                    </a:p>
                  </a:txBody>
                  <a:tcPr/>
                </a:tc>
                <a:extLst>
                  <a:ext uri="{0D108BD9-81ED-4DB2-BD59-A6C34878D82A}">
                    <a16:rowId xmlns:a16="http://schemas.microsoft.com/office/drawing/2014/main" val="1545040057"/>
                  </a:ext>
                </a:extLst>
              </a:tr>
              <a:tr h="707747">
                <a:tc>
                  <a:txBody>
                    <a:bodyPr/>
                    <a:lstStyle/>
                    <a:p>
                      <a:pPr marL="0" indent="0" algn="ctr" defTabSz="1219170" rtl="1" eaLnBrk="1" latinLnBrk="0" hangingPunct="1">
                        <a:buFont typeface="Arial" panose="020B0604020202020204" pitchFamily="34" charset="0"/>
                        <a:buNone/>
                      </a:pPr>
                      <a:endPar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p>
                      <a:pPr marL="0" indent="0" algn="ctr" defTabSz="1219170" rtl="1" eaLnBrk="1" latinLnBrk="0" hangingPunct="1">
                        <a:buFont typeface="Arial" panose="020B0604020202020204" pitchFamily="34" charset="0"/>
                        <a:buNone/>
                      </a:pPr>
                      <a:endPar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p>
                      <a:pPr marL="0" indent="0" algn="ctr" defTabSz="1219170" rtl="1" eaLnBrk="1" latinLnBrk="0" hangingPunct="1">
                        <a:buFont typeface="Arial" panose="020B0604020202020204" pitchFamily="34" charset="0"/>
                        <a:buNone/>
                      </a:pPr>
                      <a:endPar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p>
                      <a:pPr marL="0" indent="0" algn="ctr" defTabSz="1219170" rtl="1" eaLnBrk="1" latinLnBrk="0" hangingPunct="1">
                        <a:buFont typeface="Arial" panose="020B0604020202020204" pitchFamily="34" charset="0"/>
                        <a:buNone/>
                      </a:pPr>
                      <a:r>
                        <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rPr>
                        <a:t>הזמנת בעלי חיים</a:t>
                      </a:r>
                    </a:p>
                  </a:txBody>
                  <a:tcPr/>
                </a:tc>
                <a:tc>
                  <a:txBody>
                    <a:bodyPr/>
                    <a:lstStyle/>
                    <a:p>
                      <a:pPr marL="171450" indent="-171450">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בדרישות הרכש יש להוסיף את מספרי אתיקה שהוקצו לחוקר/למחקר והן תגענה לטיפול קניין הרכש לאחר השלמת אישור תקציבן/מתאם מחקר.</a:t>
                      </a:r>
                    </a:p>
                    <a:p>
                      <a:pPr marL="171450" indent="-171450">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עבור דרישות רכש שתאושרנה ע"י התקציבן/מתאם המחקר עד ליום ראשון בשעה 15:30 בכל שבוע, תצאנה הזמנות רכש לספק עד יום שני בשעה 12:00 בכל שבוע ויסופקו ביום שלישי למחרת, אלא אם כן ביקש החוקר/המזמין אחרת.</a:t>
                      </a:r>
                    </a:p>
                  </a:txBody>
                  <a:tcPr/>
                </a:tc>
                <a:tc>
                  <a:txBody>
                    <a:bodyPr/>
                    <a:lstStyle/>
                    <a:p>
                      <a:pPr marL="171450" indent="-171450">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בדרישות הרכש יש להוסיף את מספרי אתיקה שהוקצו לחוקר/למחקר והן תגענה לטיפול קניין הרכש לאחר השלמת אישור תקציבן/מתאם מחקר.</a:t>
                      </a:r>
                    </a:p>
                    <a:p>
                      <a:pPr marL="171450" indent="-171450">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עבור דרישות רכש שתאושרנה ע"י התקציבן/מתאם המחקר עד ליום ראשון בשעה 15:30 בכל שבוע, תצאנה הזמנות רכש לספק עד יום שני בשעה 12:00 בכל שבוע ויסופקו ביום שלישי למחרת, אלא אם כן ביקש החוקר/המזמין אחרת.</a:t>
                      </a:r>
                    </a:p>
                    <a:p>
                      <a:pPr marL="0" indent="0" rtl="1">
                        <a:buFont typeface="Arial" panose="020B0604020202020204" pitchFamily="34" charset="0"/>
                        <a:buNone/>
                      </a:pPr>
                      <a:endPar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961728836"/>
                  </a:ext>
                </a:extLst>
              </a:tr>
            </a:tbl>
          </a:graphicData>
        </a:graphic>
      </p:graphicFrame>
      <p:sp>
        <p:nvSpPr>
          <p:cNvPr id="2" name="Title 1">
            <a:extLst>
              <a:ext uri="{FF2B5EF4-FFF2-40B4-BE49-F238E27FC236}">
                <a16:creationId xmlns:a16="http://schemas.microsoft.com/office/drawing/2014/main" id="{88A88FBE-A874-646A-CF51-6AFD84C656E5}"/>
              </a:ext>
            </a:extLst>
          </p:cNvPr>
          <p:cNvSpPr>
            <a:spLocks noGrp="1"/>
          </p:cNvSpPr>
          <p:nvPr>
            <p:ph type="title"/>
          </p:nvPr>
        </p:nvSpPr>
        <p:spPr/>
        <p:txBody>
          <a:bodyPr/>
          <a:lstStyle/>
          <a:p>
            <a:r>
              <a:rPr lang="he-IL" dirty="0"/>
              <a:t>3.1.4 הזמנת בעלי חיים (נוהל מס' 08-0201)</a:t>
            </a:r>
          </a:p>
        </p:txBody>
      </p:sp>
      <p:graphicFrame>
        <p:nvGraphicFramePr>
          <p:cNvPr id="10" name="Diagram 9">
            <a:extLst>
              <a:ext uri="{FF2B5EF4-FFF2-40B4-BE49-F238E27FC236}">
                <a16:creationId xmlns:a16="http://schemas.microsoft.com/office/drawing/2014/main" id="{A333AD0B-5A2C-6464-8D04-18419A13820F}"/>
              </a:ext>
            </a:extLst>
          </p:cNvPr>
          <p:cNvGraphicFramePr/>
          <p:nvPr>
            <p:extLst>
              <p:ext uri="{D42A27DB-BD31-4B8C-83A1-F6EECF244321}">
                <p14:modId xmlns:p14="http://schemas.microsoft.com/office/powerpoint/2010/main" val="3131418709"/>
              </p:ext>
            </p:extLst>
          </p:nvPr>
        </p:nvGraphicFramePr>
        <p:xfrm>
          <a:off x="600075" y="2908300"/>
          <a:ext cx="11287125" cy="2730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D6974C79-C74C-65E6-91CB-6514F62FC8B9}"/>
              </a:ext>
            </a:extLst>
          </p:cNvPr>
          <p:cNvSpPr txBox="1"/>
          <p:nvPr/>
        </p:nvSpPr>
        <p:spPr>
          <a:xfrm>
            <a:off x="0" y="3143250"/>
            <a:ext cx="12192000" cy="400110"/>
          </a:xfrm>
          <a:prstGeom prst="rect">
            <a:avLst/>
          </a:prstGeom>
          <a:noFill/>
        </p:spPr>
        <p:txBody>
          <a:bodyPr wrap="square" rtlCol="1">
            <a:spAutoFit/>
          </a:bodyPr>
          <a:lstStyle/>
          <a:p>
            <a:pPr algn="ctr"/>
            <a:r>
              <a:rPr lang="he-IL" sz="2000" dirty="0">
                <a:solidFill>
                  <a:srgbClr val="A2811A"/>
                </a:solidFill>
                <a:latin typeface="+mj-lt"/>
                <a:ea typeface="+mj-ea"/>
                <a:cs typeface="+mj-cs"/>
              </a:rPr>
              <a:t>תהליך הזמנת בעלי חיים</a:t>
            </a:r>
          </a:p>
        </p:txBody>
      </p:sp>
      <p:sp>
        <p:nvSpPr>
          <p:cNvPr id="3" name="Action Button: Go to Beginning 2">
            <a:hlinkClick r:id="rId7" action="ppaction://hlinksldjump" highlightClick="1"/>
            <a:extLst>
              <a:ext uri="{FF2B5EF4-FFF2-40B4-BE49-F238E27FC236}">
                <a16:creationId xmlns:a16="http://schemas.microsoft.com/office/drawing/2014/main" id="{82AD1EE5-943C-F96D-714A-53F0E9957AAC}"/>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457965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FECB88-847C-E187-6FA1-502FC7E29200}"/>
              </a:ext>
            </a:extLst>
          </p:cNvPr>
          <p:cNvSpPr>
            <a:spLocks noGrp="1"/>
          </p:cNvSpPr>
          <p:nvPr>
            <p:ph idx="1"/>
          </p:nvPr>
        </p:nvSpPr>
        <p:spPr>
          <a:xfrm>
            <a:off x="304800" y="804910"/>
            <a:ext cx="5613400" cy="5330419"/>
          </a:xfrm>
        </p:spPr>
        <p:txBody>
          <a:bodyPr>
            <a:normAutofit fontScale="92500" lnSpcReduction="10000"/>
          </a:bodyPr>
          <a:lstStyle/>
          <a:p>
            <a:pPr marL="542925" indent="0">
              <a:spcBef>
                <a:spcPts val="0"/>
              </a:spcBef>
              <a:buNone/>
            </a:pPr>
            <a:r>
              <a:rPr lang="he-IL" sz="2400" dirty="0">
                <a:solidFill>
                  <a:schemeClr val="bg2">
                    <a:lumMod val="50000"/>
                  </a:schemeClr>
                </a:solidFill>
              </a:rPr>
              <a:t>3.2</a:t>
            </a:r>
            <a:r>
              <a:rPr lang="he-IL" sz="2400" dirty="0"/>
              <a:t> </a:t>
            </a:r>
            <a:r>
              <a:rPr lang="he-IL" sz="2400" u="dbl" dirty="0">
                <a:hlinkClick r:id="rId2" action="ppaction://hlinksldjump"/>
              </a:rPr>
              <a:t>רכש חו"ל</a:t>
            </a:r>
            <a:endParaRPr lang="he-IL" sz="2400" u="dbl" dirty="0"/>
          </a:p>
          <a:p>
            <a:pPr marL="1257300" indent="0">
              <a:spcBef>
                <a:spcPts val="0"/>
              </a:spcBef>
              <a:buNone/>
            </a:pPr>
            <a:r>
              <a:rPr lang="he-IL" sz="2400" dirty="0">
                <a:solidFill>
                  <a:srgbClr val="BF941B"/>
                </a:solidFill>
              </a:rPr>
              <a:t>3.2.1</a:t>
            </a:r>
            <a:r>
              <a:rPr lang="he-IL" sz="2400" dirty="0"/>
              <a:t> </a:t>
            </a:r>
            <a:r>
              <a:rPr lang="he-IL" sz="2400" dirty="0">
                <a:hlinkClick r:id="rId3" action="ppaction://hlinksldjump"/>
              </a:rPr>
              <a:t>רכש </a:t>
            </a:r>
            <a:r>
              <a:rPr lang="he-IL" sz="2400" dirty="0" err="1">
                <a:hlinkClick r:id="rId3" action="ppaction://hlinksldjump"/>
              </a:rPr>
              <a:t>טכניוני</a:t>
            </a:r>
            <a:r>
              <a:rPr lang="he-IL" sz="2400" dirty="0">
                <a:hlinkClick r:id="rId3" action="ppaction://hlinksldjump"/>
              </a:rPr>
              <a:t>/ מוסד</a:t>
            </a:r>
            <a:endParaRPr lang="he-IL" sz="2400" dirty="0"/>
          </a:p>
          <a:p>
            <a:pPr marL="1257300" indent="0">
              <a:spcBef>
                <a:spcPts val="0"/>
              </a:spcBef>
              <a:buNone/>
            </a:pPr>
            <a:r>
              <a:rPr lang="he-IL" sz="2400" dirty="0">
                <a:solidFill>
                  <a:srgbClr val="BF941B"/>
                </a:solidFill>
              </a:rPr>
              <a:t>3.2.2</a:t>
            </a:r>
            <a:r>
              <a:rPr lang="he-IL" sz="2400" dirty="0"/>
              <a:t> </a:t>
            </a:r>
            <a:r>
              <a:rPr lang="he-IL" sz="2400" dirty="0">
                <a:solidFill>
                  <a:srgbClr val="FF0000"/>
                </a:solidFill>
                <a:hlinkClick r:id="rId4" action="ppaction://hlinksldjump"/>
              </a:rPr>
              <a:t>הזמנות אינטרנט</a:t>
            </a:r>
            <a:endParaRPr lang="he-IL" sz="2400" dirty="0">
              <a:solidFill>
                <a:srgbClr val="FF0000"/>
              </a:solidFill>
            </a:endParaRPr>
          </a:p>
          <a:p>
            <a:pPr marL="1257300" indent="0">
              <a:spcBef>
                <a:spcPts val="0"/>
              </a:spcBef>
              <a:buNone/>
            </a:pPr>
            <a:r>
              <a:rPr lang="he-IL" sz="2400" dirty="0">
                <a:solidFill>
                  <a:srgbClr val="BF941B"/>
                </a:solidFill>
              </a:rPr>
              <a:t>3.2.3</a:t>
            </a:r>
            <a:r>
              <a:rPr lang="he-IL" sz="2400" dirty="0"/>
              <a:t> </a:t>
            </a:r>
            <a:r>
              <a:rPr lang="he-IL" sz="2400" dirty="0">
                <a:hlinkClick r:id="rId5" action="ppaction://hlinksldjump"/>
              </a:rPr>
              <a:t>הזמנות בעל חיים</a:t>
            </a:r>
            <a:endParaRPr lang="he-IL" sz="2400" dirty="0"/>
          </a:p>
          <a:p>
            <a:pPr marL="1257300" indent="0">
              <a:spcBef>
                <a:spcPts val="0"/>
              </a:spcBef>
              <a:buNone/>
            </a:pPr>
            <a:r>
              <a:rPr lang="he-IL" sz="2400" dirty="0">
                <a:solidFill>
                  <a:srgbClr val="BF941B"/>
                </a:solidFill>
              </a:rPr>
              <a:t>3.2.4</a:t>
            </a:r>
            <a:r>
              <a:rPr lang="he-IL" sz="2400" dirty="0"/>
              <a:t> </a:t>
            </a:r>
            <a:r>
              <a:rPr lang="he-IL" sz="2400" dirty="0">
                <a:hlinkClick r:id="rId6" action="ppaction://hlinksldjump"/>
              </a:rPr>
              <a:t>קבלת טובין ללא הזמנה</a:t>
            </a:r>
            <a:endParaRPr lang="he-IL" sz="2400" dirty="0"/>
          </a:p>
          <a:p>
            <a:pPr marL="1257300" indent="0">
              <a:spcBef>
                <a:spcPts val="0"/>
              </a:spcBef>
              <a:buNone/>
            </a:pPr>
            <a:r>
              <a:rPr lang="he-IL" sz="2400" dirty="0">
                <a:solidFill>
                  <a:srgbClr val="BF941B"/>
                </a:solidFill>
              </a:rPr>
              <a:t>3.2.5</a:t>
            </a:r>
            <a:r>
              <a:rPr lang="he-IL" sz="2400" dirty="0"/>
              <a:t> </a:t>
            </a:r>
            <a:r>
              <a:rPr lang="he-IL" sz="2400" dirty="0">
                <a:hlinkClick r:id="rId7" action="ppaction://hlinksldjump"/>
              </a:rPr>
              <a:t>הדגשים מיוחדים</a:t>
            </a:r>
            <a:endParaRPr lang="he-IL" sz="2400" dirty="0"/>
          </a:p>
          <a:p>
            <a:pPr marL="542925" indent="0">
              <a:spcBef>
                <a:spcPts val="0"/>
              </a:spcBef>
              <a:buNone/>
            </a:pPr>
            <a:r>
              <a:rPr lang="he-IL" sz="2400" dirty="0">
                <a:solidFill>
                  <a:schemeClr val="bg2">
                    <a:lumMod val="50000"/>
                  </a:schemeClr>
                </a:solidFill>
              </a:rPr>
              <a:t>3.3</a:t>
            </a:r>
            <a:r>
              <a:rPr lang="he-IL" sz="2400" dirty="0"/>
              <a:t> </a:t>
            </a:r>
            <a:r>
              <a:rPr lang="he-IL" sz="2400" u="dbl" dirty="0">
                <a:hlinkClick r:id="rId8" action="ppaction://hlinksldjump"/>
              </a:rPr>
              <a:t>טפסים הקשורים לרכש</a:t>
            </a:r>
            <a:endParaRPr lang="he-IL" sz="2400" u="dbl" dirty="0"/>
          </a:p>
          <a:p>
            <a:pPr marL="514350" indent="-514350">
              <a:spcBef>
                <a:spcPts val="0"/>
              </a:spcBef>
              <a:buFont typeface="+mj-lt"/>
              <a:buAutoNum type="arabicPeriod" startAt="4"/>
            </a:pPr>
            <a:r>
              <a:rPr lang="he-IL" sz="2400" dirty="0">
                <a:hlinkClick r:id="rId9" action="ppaction://hlinksldjump"/>
              </a:rPr>
              <a:t>בקרת רכש</a:t>
            </a:r>
            <a:endParaRPr lang="he-IL" sz="2400" dirty="0"/>
          </a:p>
          <a:p>
            <a:pPr marL="541338" indent="0">
              <a:spcBef>
                <a:spcPts val="0"/>
              </a:spcBef>
              <a:buNone/>
            </a:pPr>
            <a:r>
              <a:rPr lang="he-IL" sz="2400" dirty="0">
                <a:solidFill>
                  <a:schemeClr val="bg2">
                    <a:lumMod val="50000"/>
                  </a:schemeClr>
                </a:solidFill>
              </a:rPr>
              <a:t>4.1</a:t>
            </a:r>
            <a:r>
              <a:rPr lang="he-IL" sz="2400" dirty="0"/>
              <a:t> </a:t>
            </a:r>
            <a:r>
              <a:rPr lang="he-IL" sz="2400" dirty="0">
                <a:hlinkClick r:id="rId10" action="ppaction://hlinksldjump"/>
              </a:rPr>
              <a:t>פתיחת ספקים הארץ</a:t>
            </a:r>
            <a:endParaRPr lang="he-IL" sz="2400" dirty="0"/>
          </a:p>
          <a:p>
            <a:pPr marL="541338" indent="0">
              <a:spcBef>
                <a:spcPts val="0"/>
              </a:spcBef>
              <a:buNone/>
            </a:pPr>
            <a:r>
              <a:rPr lang="he-IL" sz="2400" dirty="0">
                <a:solidFill>
                  <a:schemeClr val="bg2">
                    <a:lumMod val="50000"/>
                  </a:schemeClr>
                </a:solidFill>
              </a:rPr>
              <a:t>4.2</a:t>
            </a:r>
            <a:r>
              <a:rPr lang="he-IL" sz="2400" dirty="0"/>
              <a:t> </a:t>
            </a:r>
            <a:r>
              <a:rPr lang="he-IL" sz="2400" dirty="0">
                <a:hlinkClick r:id="rId11" action="ppaction://hlinksldjump"/>
              </a:rPr>
              <a:t>פתיחת ספקים חו"ל</a:t>
            </a:r>
            <a:endParaRPr lang="he-IL" sz="2400" dirty="0"/>
          </a:p>
          <a:p>
            <a:pPr marL="514350" indent="-514350">
              <a:spcBef>
                <a:spcPts val="0"/>
              </a:spcBef>
              <a:buFont typeface="+mj-lt"/>
              <a:buAutoNum type="arabicPeriod" startAt="5"/>
            </a:pPr>
            <a:r>
              <a:rPr lang="he-IL" sz="2400" dirty="0">
                <a:hlinkClick r:id="rId12" action="ppaction://hlinksldjump"/>
              </a:rPr>
              <a:t>אישורי חשבוניות</a:t>
            </a:r>
            <a:endParaRPr lang="he-IL" sz="2400" dirty="0"/>
          </a:p>
          <a:p>
            <a:pPr marL="1071563" indent="-541338">
              <a:spcBef>
                <a:spcPts val="0"/>
              </a:spcBef>
              <a:buNone/>
            </a:pPr>
            <a:r>
              <a:rPr lang="he-IL" sz="2400" dirty="0">
                <a:solidFill>
                  <a:schemeClr val="bg2">
                    <a:lumMod val="50000"/>
                  </a:schemeClr>
                </a:solidFill>
              </a:rPr>
              <a:t>5.1</a:t>
            </a:r>
            <a:r>
              <a:rPr lang="he-IL" sz="2400" dirty="0"/>
              <a:t> </a:t>
            </a:r>
            <a:r>
              <a:rPr lang="he-IL" sz="2400" dirty="0">
                <a:hlinkClick r:id="rId13" action="ppaction://hlinksldjump"/>
              </a:rPr>
              <a:t>תשלום חשבוניות שלא באמצעות פורטל </a:t>
            </a:r>
            <a:r>
              <a:rPr lang="en-US" sz="2400" dirty="0" err="1">
                <a:hlinkClick r:id="rId13" action="ppaction://hlinksldjump"/>
              </a:rPr>
              <a:t>Nipendo</a:t>
            </a:r>
            <a:endParaRPr lang="he-IL" sz="2400" dirty="0"/>
          </a:p>
          <a:p>
            <a:pPr marL="1071563" indent="-541338">
              <a:spcBef>
                <a:spcPts val="0"/>
              </a:spcBef>
              <a:buNone/>
            </a:pPr>
            <a:r>
              <a:rPr lang="he-IL" sz="2400" dirty="0">
                <a:solidFill>
                  <a:schemeClr val="bg2">
                    <a:lumMod val="50000"/>
                  </a:schemeClr>
                </a:solidFill>
              </a:rPr>
              <a:t>5.2</a:t>
            </a:r>
            <a:r>
              <a:rPr lang="he-IL" sz="2400" dirty="0"/>
              <a:t> </a:t>
            </a:r>
            <a:r>
              <a:rPr lang="he-IL" sz="2400" dirty="0">
                <a:hlinkClick r:id="rId14" action="ppaction://hlinksldjump"/>
              </a:rPr>
              <a:t>תשלום חשבוניות באמצעות פורטל </a:t>
            </a:r>
            <a:r>
              <a:rPr lang="en-US" sz="2400" dirty="0" err="1">
                <a:hlinkClick r:id="rId14" action="ppaction://hlinksldjump"/>
              </a:rPr>
              <a:t>Nipendo</a:t>
            </a:r>
            <a:endParaRPr lang="he-IL" sz="2400" dirty="0"/>
          </a:p>
          <a:p>
            <a:pPr marL="514350" indent="-514350">
              <a:spcBef>
                <a:spcPts val="0"/>
              </a:spcBef>
              <a:buFont typeface="+mj-lt"/>
              <a:buAutoNum type="arabicPeriod" startAt="5"/>
            </a:pPr>
            <a:r>
              <a:rPr lang="he-IL" sz="2400" dirty="0">
                <a:hlinkClick r:id="rId15" action="ppaction://hlinksldjump"/>
              </a:rPr>
              <a:t>מדור ציוד וקטלוג</a:t>
            </a:r>
            <a:endParaRPr lang="he-IL" sz="2400" dirty="0"/>
          </a:p>
          <a:p>
            <a:pPr marL="514350" indent="-514350">
              <a:spcBef>
                <a:spcPts val="0"/>
              </a:spcBef>
              <a:buFont typeface="+mj-lt"/>
              <a:buAutoNum type="arabicPeriod" startAt="5"/>
            </a:pPr>
            <a:r>
              <a:rPr lang="he-IL" sz="2400" dirty="0"/>
              <a:t>מחסן כללי </a:t>
            </a:r>
            <a:r>
              <a:rPr lang="he-IL" sz="2400" dirty="0">
                <a:highlight>
                  <a:srgbClr val="FFFF00"/>
                </a:highlight>
              </a:rPr>
              <a:t>(בהקמה)</a:t>
            </a:r>
          </a:p>
        </p:txBody>
      </p:sp>
      <p:sp>
        <p:nvSpPr>
          <p:cNvPr id="4" name="Content Placeholder 3">
            <a:extLst>
              <a:ext uri="{FF2B5EF4-FFF2-40B4-BE49-F238E27FC236}">
                <a16:creationId xmlns:a16="http://schemas.microsoft.com/office/drawing/2014/main" id="{8B8A22C6-97A8-EFFB-0E68-637517C59DC0}"/>
              </a:ext>
            </a:extLst>
          </p:cNvPr>
          <p:cNvSpPr>
            <a:spLocks noGrp="1"/>
          </p:cNvSpPr>
          <p:nvPr>
            <p:ph idx="13"/>
          </p:nvPr>
        </p:nvSpPr>
        <p:spPr/>
        <p:txBody>
          <a:bodyPr>
            <a:normAutofit/>
          </a:bodyPr>
          <a:lstStyle/>
          <a:p>
            <a:pPr marL="514350" indent="-514350">
              <a:spcBef>
                <a:spcPts val="0"/>
              </a:spcBef>
              <a:buAutoNum type="arabicPeriod"/>
            </a:pPr>
            <a:r>
              <a:rPr lang="he-IL" sz="2200" dirty="0">
                <a:hlinkClick r:id="rId16" tooltip="מבנה אירגוני של האגף"/>
              </a:rPr>
              <a:t>מבנה ארגוני של אגף הרכש </a:t>
            </a:r>
            <a:endParaRPr lang="he-IL" sz="2200" dirty="0"/>
          </a:p>
          <a:p>
            <a:pPr marL="514350" indent="-514350">
              <a:spcBef>
                <a:spcPts val="0"/>
              </a:spcBef>
              <a:buAutoNum type="arabicPeriod"/>
            </a:pPr>
            <a:r>
              <a:rPr lang="he-IL" sz="2200" dirty="0">
                <a:hlinkClick r:id="rId17" action="ppaction://hlinksldjump"/>
              </a:rPr>
              <a:t>רקע כללי על תהליכי הרכש</a:t>
            </a:r>
            <a:endParaRPr lang="he-IL" sz="2200" dirty="0"/>
          </a:p>
          <a:p>
            <a:pPr marL="514350" indent="-514350">
              <a:spcBef>
                <a:spcPts val="0"/>
              </a:spcBef>
              <a:buAutoNum type="arabicPeriod"/>
            </a:pPr>
            <a:r>
              <a:rPr lang="he-IL" sz="2200" dirty="0">
                <a:hlinkClick r:id="rId18" action="ppaction://hlinksldjump"/>
              </a:rPr>
              <a:t>תהליכי רכש/סוגי הזמנות</a:t>
            </a:r>
            <a:endParaRPr lang="he-IL" sz="2200" dirty="0"/>
          </a:p>
          <a:p>
            <a:pPr marL="542925" indent="0">
              <a:spcBef>
                <a:spcPts val="0"/>
              </a:spcBef>
              <a:buNone/>
            </a:pPr>
            <a:r>
              <a:rPr lang="he-IL" sz="2200" dirty="0">
                <a:solidFill>
                  <a:schemeClr val="bg2">
                    <a:lumMod val="50000"/>
                  </a:schemeClr>
                </a:solidFill>
              </a:rPr>
              <a:t>3.1</a:t>
            </a:r>
            <a:r>
              <a:rPr lang="he-IL" sz="2800" dirty="0"/>
              <a:t> </a:t>
            </a:r>
            <a:r>
              <a:rPr lang="he-IL" sz="2200" u="dbl" dirty="0">
                <a:hlinkClick r:id="rId19" action="ppaction://hlinksldjump"/>
              </a:rPr>
              <a:t>רכש ארץ</a:t>
            </a:r>
            <a:endParaRPr lang="he-IL" sz="2200" u="dbl" dirty="0"/>
          </a:p>
          <a:p>
            <a:pPr marL="1162050" indent="0">
              <a:spcBef>
                <a:spcPts val="0"/>
              </a:spcBef>
              <a:buNone/>
            </a:pPr>
            <a:r>
              <a:rPr lang="he-IL" sz="2200" dirty="0">
                <a:solidFill>
                  <a:srgbClr val="BF941B"/>
                </a:solidFill>
              </a:rPr>
              <a:t>3.1.1</a:t>
            </a:r>
            <a:r>
              <a:rPr lang="he-IL" sz="2200" dirty="0"/>
              <a:t> </a:t>
            </a:r>
            <a:r>
              <a:rPr lang="he-IL" sz="2200" dirty="0">
                <a:hlinkClick r:id="rId20" action="ppaction://hlinksldjump"/>
              </a:rPr>
              <a:t>רכש </a:t>
            </a:r>
            <a:r>
              <a:rPr lang="he-IL" sz="2200" dirty="0" err="1">
                <a:hlinkClick r:id="rId20" action="ppaction://hlinksldjump"/>
              </a:rPr>
              <a:t>טכניוני</a:t>
            </a:r>
            <a:r>
              <a:rPr lang="he-IL" sz="2200" dirty="0">
                <a:hlinkClick r:id="rId20" action="ppaction://hlinksldjump"/>
              </a:rPr>
              <a:t>/ מוסד</a:t>
            </a:r>
            <a:endParaRPr lang="he-IL" sz="2200" dirty="0"/>
          </a:p>
          <a:p>
            <a:pPr marL="1162050" indent="0">
              <a:spcBef>
                <a:spcPts val="0"/>
              </a:spcBef>
              <a:buNone/>
            </a:pPr>
            <a:r>
              <a:rPr lang="he-IL" sz="2200" dirty="0">
                <a:solidFill>
                  <a:srgbClr val="BF941B"/>
                </a:solidFill>
              </a:rPr>
              <a:t>3.1.2</a:t>
            </a:r>
            <a:r>
              <a:rPr lang="he-IL" sz="2200" dirty="0"/>
              <a:t> </a:t>
            </a:r>
            <a:r>
              <a:rPr lang="he-IL" sz="2200" dirty="0">
                <a:hlinkClick r:id="rId21" action="ppaction://hlinksldjump"/>
              </a:rPr>
              <a:t>הזמנות משיכה (הסכמים)</a:t>
            </a:r>
            <a:endParaRPr lang="he-IL" sz="2200" dirty="0"/>
          </a:p>
          <a:p>
            <a:pPr marL="1162050" indent="0">
              <a:spcBef>
                <a:spcPts val="0"/>
              </a:spcBef>
              <a:buNone/>
            </a:pPr>
            <a:r>
              <a:rPr lang="he-IL" sz="2200" dirty="0">
                <a:solidFill>
                  <a:srgbClr val="BF941B"/>
                </a:solidFill>
              </a:rPr>
              <a:t>3.1.3 </a:t>
            </a:r>
            <a:r>
              <a:rPr lang="he-IL" sz="2200" dirty="0">
                <a:hlinkClick r:id="rId22" action="ppaction://hlinksldjump"/>
              </a:rPr>
              <a:t>הזמנות חומרים ביולוגיים</a:t>
            </a:r>
            <a:endParaRPr lang="he-IL" sz="2200" dirty="0"/>
          </a:p>
          <a:p>
            <a:pPr marL="1162050" indent="0">
              <a:spcBef>
                <a:spcPts val="0"/>
              </a:spcBef>
              <a:buNone/>
            </a:pPr>
            <a:r>
              <a:rPr lang="he-IL" sz="2200" dirty="0">
                <a:solidFill>
                  <a:srgbClr val="BF941B"/>
                </a:solidFill>
              </a:rPr>
              <a:t>3.1.4</a:t>
            </a:r>
            <a:r>
              <a:rPr lang="he-IL" sz="2200" dirty="0"/>
              <a:t> </a:t>
            </a:r>
            <a:r>
              <a:rPr lang="he-IL" sz="2200" dirty="0">
                <a:hlinkClick r:id="rId23" action="ppaction://hlinksldjump"/>
              </a:rPr>
              <a:t>הזמנות בעל חיים</a:t>
            </a:r>
            <a:endParaRPr lang="he-IL" sz="2200" dirty="0"/>
          </a:p>
          <a:p>
            <a:pPr marL="1162050" indent="0">
              <a:spcBef>
                <a:spcPts val="0"/>
              </a:spcBef>
              <a:buNone/>
            </a:pPr>
            <a:r>
              <a:rPr lang="he-IL" sz="2200" dirty="0">
                <a:solidFill>
                  <a:srgbClr val="BF941B"/>
                </a:solidFill>
              </a:rPr>
              <a:t>3.1.5</a:t>
            </a:r>
            <a:r>
              <a:rPr lang="he-IL" sz="2200" dirty="0"/>
              <a:t> </a:t>
            </a:r>
            <a:r>
              <a:rPr lang="he-IL" sz="2200" dirty="0">
                <a:hlinkClick r:id="rId24" action="ppaction://hlinksldjump"/>
              </a:rPr>
              <a:t>קבלת טובין</a:t>
            </a:r>
            <a:endParaRPr lang="he-IL" sz="2200" dirty="0"/>
          </a:p>
          <a:p>
            <a:pPr marL="1162050" indent="0">
              <a:spcBef>
                <a:spcPts val="0"/>
              </a:spcBef>
              <a:buNone/>
            </a:pPr>
            <a:r>
              <a:rPr lang="he-IL" sz="2200" dirty="0">
                <a:solidFill>
                  <a:srgbClr val="BF941B"/>
                </a:solidFill>
              </a:rPr>
              <a:t>3.1.6</a:t>
            </a:r>
            <a:r>
              <a:rPr lang="he-IL" sz="2200" dirty="0"/>
              <a:t> </a:t>
            </a:r>
            <a:r>
              <a:rPr lang="he-IL" sz="2200" dirty="0">
                <a:hlinkClick r:id="rId25" action="ppaction://hlinksldjump"/>
              </a:rPr>
              <a:t>הדגשים מיוחדים</a:t>
            </a:r>
            <a:endParaRPr lang="he-IL" sz="2200" dirty="0"/>
          </a:p>
          <a:p>
            <a:pPr marL="542925" indent="0">
              <a:spcBef>
                <a:spcPts val="0"/>
              </a:spcBef>
              <a:buNone/>
            </a:pPr>
            <a:r>
              <a:rPr lang="he-IL" sz="2200" dirty="0"/>
              <a:t> </a:t>
            </a:r>
          </a:p>
          <a:p>
            <a:endParaRPr lang="he-IL" dirty="0"/>
          </a:p>
        </p:txBody>
      </p:sp>
      <p:sp>
        <p:nvSpPr>
          <p:cNvPr id="2" name="Title 1">
            <a:extLst>
              <a:ext uri="{FF2B5EF4-FFF2-40B4-BE49-F238E27FC236}">
                <a16:creationId xmlns:a16="http://schemas.microsoft.com/office/drawing/2014/main" id="{862871D9-EB59-F644-C0B7-4817B6502203}"/>
              </a:ext>
            </a:extLst>
          </p:cNvPr>
          <p:cNvSpPr>
            <a:spLocks noGrp="1"/>
          </p:cNvSpPr>
          <p:nvPr>
            <p:ph type="title"/>
          </p:nvPr>
        </p:nvSpPr>
        <p:spPr/>
        <p:txBody>
          <a:bodyPr/>
          <a:lstStyle/>
          <a:p>
            <a:pPr algn="ctr"/>
            <a:r>
              <a:rPr lang="he-IL" sz="4800" dirty="0">
                <a:solidFill>
                  <a:schemeClr val="accent1">
                    <a:lumMod val="75000"/>
                  </a:schemeClr>
                </a:solidFill>
              </a:rPr>
              <a:t>על מה נדבר היום</a:t>
            </a:r>
          </a:p>
        </p:txBody>
      </p:sp>
    </p:spTree>
    <p:extLst>
      <p:ext uri="{BB962C8B-B14F-4D97-AF65-F5344CB8AC3E}">
        <p14:creationId xmlns:p14="http://schemas.microsoft.com/office/powerpoint/2010/main" val="2884818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B88A7C-6D3A-A0D7-A66F-1CCD07CE64E8}"/>
              </a:ext>
            </a:extLst>
          </p:cNvPr>
          <p:cNvSpPr>
            <a:spLocks noGrp="1"/>
          </p:cNvSpPr>
          <p:nvPr>
            <p:ph idx="1"/>
          </p:nvPr>
        </p:nvSpPr>
        <p:spPr/>
        <p:txBody>
          <a:bodyPr/>
          <a:lstStyle/>
          <a:p>
            <a:pPr marL="0" indent="0">
              <a:lnSpc>
                <a:spcPct val="90000"/>
              </a:lnSpc>
              <a:buNone/>
            </a:pPr>
            <a:endParaRPr lang="he-IL" sz="2400" dirty="0"/>
          </a:p>
          <a:p>
            <a:pPr marL="0" indent="0">
              <a:lnSpc>
                <a:spcPct val="90000"/>
              </a:lnSpc>
              <a:spcBef>
                <a:spcPts val="600"/>
              </a:spcBef>
              <a:buNone/>
            </a:pPr>
            <a:r>
              <a:rPr lang="he-IL" sz="2400" dirty="0"/>
              <a:t>פעולת אישור המזמין במערכת המידע הארגונית המאשרת כי קיבל את הטובין/שירותים בהתאם להזמנת הרכש.</a:t>
            </a:r>
          </a:p>
          <a:p>
            <a:pPr marL="0" indent="0">
              <a:lnSpc>
                <a:spcPct val="90000"/>
              </a:lnSpc>
              <a:spcBef>
                <a:spcPts val="600"/>
              </a:spcBef>
              <a:buNone/>
            </a:pPr>
            <a:r>
              <a:rPr lang="he-IL" sz="2400" dirty="0"/>
              <a:t>במידה ונתקלים בבעיה בעת קבלת הטובין, יש לפנות:</a:t>
            </a:r>
          </a:p>
          <a:p>
            <a:pPr marL="457200" indent="-457200">
              <a:lnSpc>
                <a:spcPct val="90000"/>
              </a:lnSpc>
              <a:buAutoNum type="arabicPeriod"/>
            </a:pPr>
            <a:r>
              <a:rPr lang="he-IL" sz="2400" u="dbl" dirty="0"/>
              <a:t>הזמנות </a:t>
            </a:r>
            <a:r>
              <a:rPr lang="he-IL" sz="2400" u="dbl" dirty="0" err="1"/>
              <a:t>טכניוניות</a:t>
            </a:r>
            <a:r>
              <a:rPr lang="he-IL" sz="2400" u="sng" dirty="0"/>
              <a:t>:</a:t>
            </a:r>
            <a:r>
              <a:rPr lang="he-IL" sz="2400" dirty="0"/>
              <a:t> טניה גולדינוב </a:t>
            </a:r>
            <a:r>
              <a:rPr lang="en-US" sz="2400" dirty="0"/>
              <a:t>tanyag@technion.ac.il</a:t>
            </a:r>
            <a:endParaRPr lang="he-IL" sz="2400" dirty="0"/>
          </a:p>
          <a:p>
            <a:pPr marL="457200" indent="-457200">
              <a:lnSpc>
                <a:spcPct val="90000"/>
              </a:lnSpc>
              <a:buAutoNum type="arabicPeriod"/>
            </a:pPr>
            <a:r>
              <a:rPr lang="he-IL" sz="2400" u="dbl" dirty="0"/>
              <a:t>הזמנות מוסדיות</a:t>
            </a:r>
            <a:r>
              <a:rPr lang="he-IL" sz="2400" u="sng" dirty="0"/>
              <a:t>:</a:t>
            </a:r>
            <a:r>
              <a:rPr lang="he-IL" sz="2400" dirty="0"/>
              <a:t> אוקסנה זקס </a:t>
            </a:r>
            <a:r>
              <a:rPr lang="en-US" sz="2400" dirty="0"/>
              <a:t>oksanaz@technion.ac.il</a:t>
            </a:r>
            <a:endParaRPr lang="he-IL" sz="2400" dirty="0"/>
          </a:p>
          <a:p>
            <a:pPr marL="0" indent="0">
              <a:buNone/>
            </a:pPr>
            <a:endParaRPr lang="he-IL" dirty="0"/>
          </a:p>
        </p:txBody>
      </p:sp>
      <p:sp>
        <p:nvSpPr>
          <p:cNvPr id="3" name="Title 2">
            <a:extLst>
              <a:ext uri="{FF2B5EF4-FFF2-40B4-BE49-F238E27FC236}">
                <a16:creationId xmlns:a16="http://schemas.microsoft.com/office/drawing/2014/main" id="{44CC59EC-C8A2-C76A-C67C-89EBF94B8B90}"/>
              </a:ext>
            </a:extLst>
          </p:cNvPr>
          <p:cNvSpPr>
            <a:spLocks noGrp="1"/>
          </p:cNvSpPr>
          <p:nvPr>
            <p:ph type="title"/>
          </p:nvPr>
        </p:nvSpPr>
        <p:spPr/>
        <p:txBody>
          <a:bodyPr/>
          <a:lstStyle/>
          <a:p>
            <a:r>
              <a:rPr lang="he-IL" dirty="0"/>
              <a:t>3.1.5 קבלת טובין</a:t>
            </a:r>
          </a:p>
        </p:txBody>
      </p:sp>
      <p:pic>
        <p:nvPicPr>
          <p:cNvPr id="4" name="Picture Placeholder 4" descr="A person handing a stack of boxes to a person&#10;&#10;AI-generated content may be incorrect.">
            <a:extLst>
              <a:ext uri="{FF2B5EF4-FFF2-40B4-BE49-F238E27FC236}">
                <a16:creationId xmlns:a16="http://schemas.microsoft.com/office/drawing/2014/main" id="{AEBDD09B-114C-41D1-42EA-5DCE544E792A}"/>
              </a:ext>
            </a:extLst>
          </p:cNvPr>
          <p:cNvPicPr>
            <a:picLocks noChangeAspect="1"/>
          </p:cNvPicPr>
          <p:nvPr/>
        </p:nvPicPr>
        <p:blipFill>
          <a:blip r:embed="rId2">
            <a:extLst>
              <a:ext uri="{28A0092B-C50C-407E-A947-70E740481C1C}">
                <a14:useLocalDpi xmlns:a14="http://schemas.microsoft.com/office/drawing/2010/main" val="0"/>
              </a:ext>
            </a:extLst>
          </a:blip>
          <a:srcRect t="35829" b="35829"/>
          <a:stretch>
            <a:fillRect/>
          </a:stretch>
        </p:blipFill>
        <p:spPr>
          <a:xfrm>
            <a:off x="0" y="3810000"/>
            <a:ext cx="12192000" cy="2306638"/>
          </a:xfrm>
          <a:prstGeom prst="rect">
            <a:avLst/>
          </a:prstGeom>
        </p:spPr>
      </p:pic>
      <p:sp>
        <p:nvSpPr>
          <p:cNvPr id="5" name="Action Button: Go to Beginning 4">
            <a:hlinkClick r:id="rId3" action="ppaction://hlinksldjump" highlightClick="1"/>
            <a:extLst>
              <a:ext uri="{FF2B5EF4-FFF2-40B4-BE49-F238E27FC236}">
                <a16:creationId xmlns:a16="http://schemas.microsoft.com/office/drawing/2014/main" id="{4AF4E769-C403-E54D-1A58-C251FF0BF82D}"/>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915089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7F3EEC-EE9B-CCAD-A880-F18A8BE5AEA3}"/>
              </a:ext>
            </a:extLst>
          </p:cNvPr>
          <p:cNvSpPr>
            <a:spLocks noGrp="1"/>
          </p:cNvSpPr>
          <p:nvPr>
            <p:ph idx="1"/>
          </p:nvPr>
        </p:nvSpPr>
        <p:spPr/>
        <p:txBody>
          <a:bodyPr/>
          <a:lstStyle/>
          <a:p>
            <a:pPr marL="0" indent="0">
              <a:buNone/>
            </a:pPr>
            <a:r>
              <a:rPr lang="he-IL" dirty="0"/>
              <a:t>1. תהליך קבלת הטובין מתחילה </a:t>
            </a:r>
            <a:r>
              <a:rPr lang="he-IL" dirty="0" err="1"/>
              <a:t>בטרנזקציה</a:t>
            </a:r>
            <a:r>
              <a:rPr lang="he-IL" dirty="0"/>
              <a:t> </a:t>
            </a:r>
            <a:r>
              <a:rPr lang="en-US" dirty="0"/>
              <a:t> ZMM_MIGO</a:t>
            </a:r>
          </a:p>
          <a:p>
            <a:r>
              <a:rPr lang="he-IL" dirty="0"/>
              <a:t>המסך שמתקבל הוא:</a:t>
            </a:r>
          </a:p>
          <a:p>
            <a:pPr marL="0" indent="0">
              <a:buNone/>
            </a:pPr>
            <a:endParaRPr lang="he-IL" dirty="0"/>
          </a:p>
        </p:txBody>
      </p:sp>
      <p:sp>
        <p:nvSpPr>
          <p:cNvPr id="2" name="Title 1">
            <a:extLst>
              <a:ext uri="{FF2B5EF4-FFF2-40B4-BE49-F238E27FC236}">
                <a16:creationId xmlns:a16="http://schemas.microsoft.com/office/drawing/2014/main" id="{3216A275-882C-A0C3-6509-E0B3ADF5BD51}"/>
              </a:ext>
            </a:extLst>
          </p:cNvPr>
          <p:cNvSpPr>
            <a:spLocks noGrp="1"/>
          </p:cNvSpPr>
          <p:nvPr>
            <p:ph type="title"/>
          </p:nvPr>
        </p:nvSpPr>
        <p:spPr/>
        <p:txBody>
          <a:bodyPr/>
          <a:lstStyle/>
          <a:p>
            <a:r>
              <a:rPr lang="he-IL" sz="3730" dirty="0"/>
              <a:t>3.1.5 קבלת טובין </a:t>
            </a:r>
          </a:p>
        </p:txBody>
      </p:sp>
      <p:pic>
        <p:nvPicPr>
          <p:cNvPr id="1026" name="Picture 2">
            <a:extLst>
              <a:ext uri="{FF2B5EF4-FFF2-40B4-BE49-F238E27FC236}">
                <a16:creationId xmlns:a16="http://schemas.microsoft.com/office/drawing/2014/main" id="{BEA69C17-F56A-BBD7-6AF6-B678ED3A95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19" t="8179" r="74" b="4357"/>
          <a:stretch>
            <a:fillRect/>
          </a:stretch>
        </p:blipFill>
        <p:spPr bwMode="auto">
          <a:xfrm>
            <a:off x="752477" y="2162117"/>
            <a:ext cx="7067548" cy="3829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4D730E07-C8BC-9089-79AB-5C6E289B31C1}"/>
              </a:ext>
            </a:extLst>
          </p:cNvPr>
          <p:cNvCxnSpPr/>
          <p:nvPr/>
        </p:nvCxnSpPr>
        <p:spPr>
          <a:xfrm>
            <a:off x="5372100" y="1847850"/>
            <a:ext cx="0" cy="609600"/>
          </a:xfrm>
          <a:prstGeom prst="straightConnector1">
            <a:avLst/>
          </a:prstGeom>
          <a:ln w="19050">
            <a:tailEnd type="triangle"/>
          </a:ln>
        </p:spPr>
        <p:style>
          <a:lnRef idx="1">
            <a:schemeClr val="accent5"/>
          </a:lnRef>
          <a:fillRef idx="0">
            <a:schemeClr val="accent5"/>
          </a:fillRef>
          <a:effectRef idx="0">
            <a:schemeClr val="accent5"/>
          </a:effectRef>
          <a:fontRef idx="minor">
            <a:schemeClr val="tx1"/>
          </a:fontRef>
        </p:style>
      </p:cxnSp>
      <p:sp>
        <p:nvSpPr>
          <p:cNvPr id="6" name="TextBox 5">
            <a:extLst>
              <a:ext uri="{FF2B5EF4-FFF2-40B4-BE49-F238E27FC236}">
                <a16:creationId xmlns:a16="http://schemas.microsoft.com/office/drawing/2014/main" id="{40177853-AFA2-DBDE-26AE-B2C12BD9B8B2}"/>
              </a:ext>
            </a:extLst>
          </p:cNvPr>
          <p:cNvSpPr txBox="1"/>
          <p:nvPr/>
        </p:nvSpPr>
        <p:spPr>
          <a:xfrm>
            <a:off x="2943225" y="1478518"/>
            <a:ext cx="3990976" cy="369332"/>
          </a:xfrm>
          <a:prstGeom prst="rect">
            <a:avLst/>
          </a:prstGeom>
          <a:noFill/>
        </p:spPr>
        <p:txBody>
          <a:bodyPr wrap="square" rtlCol="1">
            <a:spAutoFit/>
          </a:bodyPr>
          <a:lstStyle/>
          <a:p>
            <a:pPr algn="r" rtl="1"/>
            <a:r>
              <a:rPr lang="he-IL" dirty="0"/>
              <a:t>יש להקליד את מס' ההזמנה + </a:t>
            </a:r>
            <a:r>
              <a:rPr lang="en-US" dirty="0"/>
              <a:t>ENTER</a:t>
            </a:r>
            <a:endParaRPr lang="he-IL" dirty="0"/>
          </a:p>
        </p:txBody>
      </p:sp>
    </p:spTree>
    <p:extLst>
      <p:ext uri="{BB962C8B-B14F-4D97-AF65-F5344CB8AC3E}">
        <p14:creationId xmlns:p14="http://schemas.microsoft.com/office/powerpoint/2010/main" val="1959563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CFEEE0-BE64-42D0-B25C-47241CC47F15}"/>
              </a:ext>
            </a:extLst>
          </p:cNvPr>
          <p:cNvSpPr>
            <a:spLocks noGrp="1"/>
          </p:cNvSpPr>
          <p:nvPr>
            <p:ph idx="1"/>
          </p:nvPr>
        </p:nvSpPr>
        <p:spPr/>
        <p:txBody>
          <a:bodyPr/>
          <a:lstStyle/>
          <a:p>
            <a:pPr marL="514350" indent="-514350">
              <a:buFont typeface="+mj-lt"/>
              <a:buAutoNum type="arabicPeriod" startAt="2"/>
            </a:pPr>
            <a:r>
              <a:rPr lang="he-IL" dirty="0"/>
              <a:t>אחרי לחיצה על </a:t>
            </a:r>
            <a:r>
              <a:rPr lang="en-US" dirty="0"/>
              <a:t>ENTER</a:t>
            </a:r>
            <a:r>
              <a:rPr lang="he-IL" dirty="0"/>
              <a:t>, נפתחות השורות בהזמנה </a:t>
            </a:r>
          </a:p>
          <a:p>
            <a:pPr>
              <a:buFont typeface="Arial" panose="020B0604020202020204" pitchFamily="34" charset="0"/>
              <a:buChar char="•"/>
            </a:pPr>
            <a:r>
              <a:rPr lang="he-IL" b="1" dirty="0"/>
              <a:t>חשוב</a:t>
            </a:r>
            <a:r>
              <a:rPr lang="he-IL" dirty="0"/>
              <a:t> להקפיד לראות את כל השורות ע"י פתיחת לשונית </a:t>
            </a:r>
            <a:r>
              <a:rPr lang="he-IL" b="1" dirty="0">
                <a:highlight>
                  <a:srgbClr val="FFFF00"/>
                </a:highlight>
              </a:rPr>
              <a:t>"פתיחת נתוני פריט"</a:t>
            </a:r>
            <a:r>
              <a:rPr lang="he-IL" b="1" dirty="0"/>
              <a:t> </a:t>
            </a:r>
          </a:p>
          <a:p>
            <a:pPr marL="0" indent="361950">
              <a:spcBef>
                <a:spcPts val="0"/>
              </a:spcBef>
              <a:buNone/>
            </a:pPr>
            <a:r>
              <a:rPr lang="he-IL" dirty="0"/>
              <a:t>אחרת לא ניתן יהיה לראות את כל שורות </a:t>
            </a:r>
          </a:p>
          <a:p>
            <a:pPr marL="0" indent="0">
              <a:buNone/>
            </a:pPr>
            <a:endParaRPr lang="he-IL" dirty="0"/>
          </a:p>
        </p:txBody>
      </p:sp>
      <p:sp>
        <p:nvSpPr>
          <p:cNvPr id="3" name="Title 2">
            <a:extLst>
              <a:ext uri="{FF2B5EF4-FFF2-40B4-BE49-F238E27FC236}">
                <a16:creationId xmlns:a16="http://schemas.microsoft.com/office/drawing/2014/main" id="{ED4D0C5B-24AF-B4BC-7329-603A40146A82}"/>
              </a:ext>
            </a:extLst>
          </p:cNvPr>
          <p:cNvSpPr>
            <a:spLocks noGrp="1"/>
          </p:cNvSpPr>
          <p:nvPr>
            <p:ph type="title"/>
          </p:nvPr>
        </p:nvSpPr>
        <p:spPr/>
        <p:txBody>
          <a:bodyPr/>
          <a:lstStyle/>
          <a:p>
            <a:r>
              <a:rPr lang="he-IL" sz="3730" dirty="0"/>
              <a:t>3.1.5 קבלת טובין </a:t>
            </a:r>
          </a:p>
        </p:txBody>
      </p:sp>
      <p:pic>
        <p:nvPicPr>
          <p:cNvPr id="2050" name="Picture 2">
            <a:extLst>
              <a:ext uri="{FF2B5EF4-FFF2-40B4-BE49-F238E27FC236}">
                <a16:creationId xmlns:a16="http://schemas.microsoft.com/office/drawing/2014/main" id="{F58F2BDE-1CAE-B4AB-8F03-DDCA649EBA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198" t="20772" r="7746" b="15370"/>
          <a:stretch>
            <a:fillRect/>
          </a:stretch>
        </p:blipFill>
        <p:spPr bwMode="auto">
          <a:xfrm>
            <a:off x="921306" y="2381251"/>
            <a:ext cx="7272814" cy="3952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FDA423D7-5BFB-2C87-DB55-6350515D3CB0}"/>
              </a:ext>
            </a:extLst>
          </p:cNvPr>
          <p:cNvCxnSpPr/>
          <p:nvPr/>
        </p:nvCxnSpPr>
        <p:spPr>
          <a:xfrm>
            <a:off x="6448425" y="4076700"/>
            <a:ext cx="0" cy="695325"/>
          </a:xfrm>
          <a:prstGeom prst="straightConnector1">
            <a:avLst/>
          </a:prstGeom>
          <a:ln w="28575">
            <a:solidFill>
              <a:srgbClr val="FF0000"/>
            </a:solidFill>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4169938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4A708CC-4F85-5EB1-3BE4-294B0678644D}"/>
              </a:ext>
            </a:extLst>
          </p:cNvPr>
          <p:cNvSpPr>
            <a:spLocks noGrp="1"/>
          </p:cNvSpPr>
          <p:nvPr>
            <p:ph idx="1"/>
          </p:nvPr>
        </p:nvSpPr>
        <p:spPr>
          <a:xfrm>
            <a:off x="6410632" y="948351"/>
            <a:ext cx="5476567" cy="5016849"/>
          </a:xfrm>
        </p:spPr>
        <p:txBody>
          <a:bodyPr>
            <a:normAutofit/>
          </a:bodyPr>
          <a:lstStyle/>
          <a:p>
            <a:pPr>
              <a:lnSpc>
                <a:spcPct val="90000"/>
              </a:lnSpc>
            </a:pPr>
            <a:r>
              <a:rPr lang="he-IL" sz="1700" dirty="0"/>
              <a:t>דוגמא ללחיצה על הלשונית ורואים שורות נוספות </a:t>
            </a:r>
            <a:endParaRPr lang="en-US" sz="1700" dirty="0"/>
          </a:p>
          <a:p>
            <a:pPr>
              <a:lnSpc>
                <a:spcPct val="90000"/>
              </a:lnSpc>
            </a:pPr>
            <a:r>
              <a:rPr lang="he-IL" sz="1700" dirty="0"/>
              <a:t>לפני הכול יש לרשום סימוכין תעודת משלוח/חשבונית </a:t>
            </a:r>
            <a:endParaRPr lang="en-US" sz="1700" dirty="0"/>
          </a:p>
          <a:p>
            <a:pPr>
              <a:lnSpc>
                <a:spcPct val="90000"/>
              </a:lnSpc>
            </a:pPr>
            <a:r>
              <a:rPr lang="he-IL" sz="1700" dirty="0"/>
              <a:t>לסמן "וי" </a:t>
            </a:r>
            <a:r>
              <a:rPr lang="he-IL" sz="1700" b="1" u="sng" dirty="0"/>
              <a:t>רק</a:t>
            </a:r>
            <a:r>
              <a:rPr lang="he-IL" sz="1700" dirty="0"/>
              <a:t> עבור שורות שקיבל המזמין </a:t>
            </a:r>
            <a:endParaRPr lang="en-US" sz="1700" dirty="0"/>
          </a:p>
          <a:p>
            <a:pPr>
              <a:lnSpc>
                <a:spcPct val="90000"/>
              </a:lnSpc>
            </a:pPr>
            <a:r>
              <a:rPr lang="he-IL" sz="1700" dirty="0"/>
              <a:t>בצד ימין יש למלא תאריכים: </a:t>
            </a:r>
            <a:r>
              <a:rPr lang="he-IL" sz="1700" u="sng" dirty="0"/>
              <a:t>תאריך מסמך </a:t>
            </a:r>
            <a:r>
              <a:rPr lang="he-IL" sz="1700" dirty="0"/>
              <a:t>זה תאריך  החשבונית או תעודת משלוח</a:t>
            </a:r>
            <a:endParaRPr lang="en-US" sz="1700" dirty="0"/>
          </a:p>
          <a:p>
            <a:pPr>
              <a:lnSpc>
                <a:spcPct val="90000"/>
              </a:lnSpc>
            </a:pPr>
            <a:r>
              <a:rPr lang="he-IL" sz="1700" u="sng" dirty="0"/>
              <a:t>תאריך רישום</a:t>
            </a:r>
            <a:r>
              <a:rPr lang="he-IL" sz="1700" dirty="0"/>
              <a:t> (הרוב רושמים את היום בו בוצעה ק.ט)         אבל חשבונאית זה אמור תמיד להתייחס לתאריך המסמך</a:t>
            </a:r>
            <a:endParaRPr lang="en-US" sz="1700" dirty="0"/>
          </a:p>
          <a:p>
            <a:pPr marL="0" indent="361950">
              <a:lnSpc>
                <a:spcPct val="90000"/>
              </a:lnSpc>
              <a:buNone/>
            </a:pPr>
            <a:r>
              <a:rPr lang="he-IL" sz="1700" u="sng" dirty="0">
                <a:solidFill>
                  <a:srgbClr val="FF0000"/>
                </a:solidFill>
              </a:rPr>
              <a:t>לדוגמא</a:t>
            </a:r>
            <a:r>
              <a:rPr lang="he-IL" sz="1700" dirty="0">
                <a:solidFill>
                  <a:srgbClr val="FF0000"/>
                </a:solidFill>
              </a:rPr>
              <a:t>:</a:t>
            </a:r>
            <a:r>
              <a:rPr lang="he-IL" sz="1700" dirty="0"/>
              <a:t> </a:t>
            </a:r>
          </a:p>
          <a:p>
            <a:pPr>
              <a:lnSpc>
                <a:spcPct val="90000"/>
              </a:lnSpc>
            </a:pPr>
            <a:r>
              <a:rPr lang="he-IL" sz="1700" dirty="0"/>
              <a:t>תאריך החשבונית=תאריך המסמך</a:t>
            </a:r>
            <a:endParaRPr lang="en-US" sz="1700" dirty="0"/>
          </a:p>
          <a:p>
            <a:pPr>
              <a:lnSpc>
                <a:spcPct val="90000"/>
              </a:lnSpc>
            </a:pPr>
            <a:r>
              <a:rPr lang="he-IL" sz="1700" dirty="0"/>
              <a:t>תאריך הרישום – </a:t>
            </a:r>
          </a:p>
          <a:p>
            <a:pPr lvl="1">
              <a:lnSpc>
                <a:spcPct val="90000"/>
              </a:lnSpc>
            </a:pPr>
            <a:r>
              <a:rPr lang="he-IL" sz="1400" dirty="0"/>
              <a:t>תאריך הרישום צריך להיות התאריך של החודש התקציבי האחרון הפתוח במערכת. במידה ומבוצעת קבלת טובין באותו חודש של תאריך המסמך, אין לשנות את תאריך המסמך.</a:t>
            </a:r>
            <a:r>
              <a:rPr lang="he-IL" sz="1700" dirty="0"/>
              <a:t>			</a:t>
            </a:r>
            <a:endParaRPr lang="en-US" sz="1700" dirty="0"/>
          </a:p>
          <a:p>
            <a:endParaRPr lang="he-IL" dirty="0"/>
          </a:p>
        </p:txBody>
      </p:sp>
      <p:sp>
        <p:nvSpPr>
          <p:cNvPr id="3" name="Title 2">
            <a:extLst>
              <a:ext uri="{FF2B5EF4-FFF2-40B4-BE49-F238E27FC236}">
                <a16:creationId xmlns:a16="http://schemas.microsoft.com/office/drawing/2014/main" id="{B615C486-06E0-6C27-00CD-6D3B3C573626}"/>
              </a:ext>
            </a:extLst>
          </p:cNvPr>
          <p:cNvSpPr>
            <a:spLocks noGrp="1"/>
          </p:cNvSpPr>
          <p:nvPr>
            <p:ph type="title"/>
          </p:nvPr>
        </p:nvSpPr>
        <p:spPr/>
        <p:txBody>
          <a:bodyPr/>
          <a:lstStyle/>
          <a:p>
            <a:r>
              <a:rPr lang="he-IL" dirty="0"/>
              <a:t>3.1.5 קבלת טובין </a:t>
            </a:r>
          </a:p>
        </p:txBody>
      </p:sp>
      <p:pic>
        <p:nvPicPr>
          <p:cNvPr id="4" name="Picture Placeholder 7">
            <a:extLst>
              <a:ext uri="{FF2B5EF4-FFF2-40B4-BE49-F238E27FC236}">
                <a16:creationId xmlns:a16="http://schemas.microsoft.com/office/drawing/2014/main" id="{B4DB7FDD-4AA2-7C94-18FC-E9B46A297A8C}"/>
              </a:ext>
            </a:extLst>
          </p:cNvPr>
          <p:cNvPicPr>
            <a:picLocks noChangeAspect="1"/>
          </p:cNvPicPr>
          <p:nvPr/>
        </p:nvPicPr>
        <p:blipFill rotWithShape="1">
          <a:blip r:embed="rId2" r:link="rId3">
            <a:extLst>
              <a:ext uri="{28A0092B-C50C-407E-A947-70E740481C1C}">
                <a14:useLocalDpi xmlns:a14="http://schemas.microsoft.com/office/drawing/2010/main" val="0"/>
              </a:ext>
            </a:extLst>
          </a:blip>
          <a:srcRect l="6617" t="20923" r="4469" b="14116"/>
          <a:stretch>
            <a:fillRect/>
          </a:stretch>
        </p:blipFill>
        <p:spPr bwMode="auto">
          <a:xfrm>
            <a:off x="120860" y="1042626"/>
            <a:ext cx="6626113" cy="36671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05878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6A963A8-F842-81A7-7DE4-61D3BC91106B}"/>
              </a:ext>
            </a:extLst>
          </p:cNvPr>
          <p:cNvSpPr>
            <a:spLocks noGrp="1"/>
          </p:cNvSpPr>
          <p:nvPr>
            <p:ph idx="1"/>
          </p:nvPr>
        </p:nvSpPr>
        <p:spPr>
          <a:xfrm>
            <a:off x="304800" y="1323975"/>
            <a:ext cx="6434667" cy="4477810"/>
          </a:xfrm>
        </p:spPr>
        <p:txBody>
          <a:bodyPr>
            <a:normAutofit/>
          </a:bodyPr>
          <a:lstStyle/>
          <a:p>
            <a:pPr marL="0" indent="0">
              <a:lnSpc>
                <a:spcPct val="90000"/>
              </a:lnSpc>
              <a:buNone/>
            </a:pPr>
            <a:r>
              <a:rPr lang="he-IL" sz="1500" dirty="0"/>
              <a:t> </a:t>
            </a:r>
            <a:r>
              <a:rPr lang="he-IL" sz="2000" dirty="0"/>
              <a:t>להלן מספר דגשים חשובים בעת ביצוע דרישות/הזמנות: </a:t>
            </a:r>
          </a:p>
          <a:p>
            <a:pPr marL="514350" indent="-514350">
              <a:lnSpc>
                <a:spcPct val="90000"/>
              </a:lnSpc>
              <a:buFont typeface="Webdings" panose="05030102010509060703" pitchFamily="18" charset="2"/>
              <a:buAutoNum type="arabicPeriod"/>
            </a:pPr>
            <a:r>
              <a:rPr lang="he-IL" sz="2000" dirty="0"/>
              <a:t>צירוף של הצעת מחיר רלוונטית.</a:t>
            </a:r>
            <a:r>
              <a:rPr lang="he-IL" sz="2000" dirty="0">
                <a:highlight>
                  <a:srgbClr val="FFFF00"/>
                </a:highlight>
              </a:rPr>
              <a:t> </a:t>
            </a:r>
          </a:p>
          <a:p>
            <a:pPr marL="514350" indent="-514350">
              <a:lnSpc>
                <a:spcPct val="90000"/>
              </a:lnSpc>
              <a:buFont typeface="Webdings" panose="05030102010509060703" pitchFamily="18" charset="2"/>
              <a:buAutoNum type="arabicPeriod"/>
            </a:pPr>
            <a:r>
              <a:rPr lang="he-IL" sz="2000" dirty="0"/>
              <a:t>צירוף הצעת מחיר נגדית/מכתב נימוק - במידה ונדרש (הזמנות בשווי של מעל 10,000 ₪ + מע"מ ברכש ארץ)</a:t>
            </a:r>
          </a:p>
          <a:p>
            <a:pPr marL="514350" indent="-514350">
              <a:lnSpc>
                <a:spcPct val="90000"/>
              </a:lnSpc>
              <a:buAutoNum type="arabicPeriod"/>
            </a:pPr>
            <a:r>
              <a:rPr lang="he-IL" sz="2000" dirty="0"/>
              <a:t>צירוף התכתבויות רלוונטיות לרבות אישורים </a:t>
            </a:r>
            <a:r>
              <a:rPr lang="he-IL" sz="2000" dirty="0" err="1"/>
              <a:t>וכיוב</a:t>
            </a:r>
            <a:r>
              <a:rPr lang="he-IL" sz="2000" dirty="0"/>
              <a:t>' </a:t>
            </a:r>
          </a:p>
          <a:p>
            <a:pPr marL="514350" indent="-514350">
              <a:lnSpc>
                <a:spcPct val="90000"/>
              </a:lnSpc>
              <a:buAutoNum type="arabicPeriod"/>
            </a:pPr>
            <a:r>
              <a:rPr lang="he-IL" sz="2000" dirty="0"/>
              <a:t>הוספת מק"ט יצרן בדרישה </a:t>
            </a:r>
          </a:p>
          <a:p>
            <a:pPr marL="514350" indent="-514350">
              <a:lnSpc>
                <a:spcPct val="90000"/>
              </a:lnSpc>
              <a:buAutoNum type="arabicPeriod"/>
            </a:pPr>
            <a:r>
              <a:rPr lang="he-IL" sz="2000" dirty="0"/>
              <a:t>בהצעת מחיר שיש כמה סוגי מטבעות שונים (₪, $...)         יש לפצל את הדרישות כמס' המטבעות בהצעת המחיר.</a:t>
            </a:r>
          </a:p>
          <a:p>
            <a:pPr marL="514350" indent="-514350">
              <a:lnSpc>
                <a:spcPct val="90000"/>
              </a:lnSpc>
              <a:buFont typeface="Webdings" panose="05030102010509060703" pitchFamily="18" charset="2"/>
              <a:buAutoNum type="arabicPeriod"/>
            </a:pPr>
            <a:r>
              <a:rPr lang="he-IL" sz="2000" dirty="0">
                <a:hlinkClick r:id="rId2" action="ppaction://hlinksldjump"/>
              </a:rPr>
              <a:t>קונסיגנציה - הזמנת ראשי דיו/טונרים</a:t>
            </a:r>
            <a:endParaRPr lang="he-IL" sz="1500" dirty="0"/>
          </a:p>
        </p:txBody>
      </p:sp>
      <p:sp>
        <p:nvSpPr>
          <p:cNvPr id="3" name="Title 2">
            <a:extLst>
              <a:ext uri="{FF2B5EF4-FFF2-40B4-BE49-F238E27FC236}">
                <a16:creationId xmlns:a16="http://schemas.microsoft.com/office/drawing/2014/main" id="{91C6A692-7295-9D64-F781-67C4B9A782FF}"/>
              </a:ext>
            </a:extLst>
          </p:cNvPr>
          <p:cNvSpPr>
            <a:spLocks noGrp="1"/>
          </p:cNvSpPr>
          <p:nvPr>
            <p:ph type="title"/>
          </p:nvPr>
        </p:nvSpPr>
        <p:spPr>
          <a:xfrm>
            <a:off x="304801" y="167706"/>
            <a:ext cx="6453809" cy="637200"/>
          </a:xfrm>
        </p:spPr>
        <p:txBody>
          <a:bodyPr anchor="t">
            <a:normAutofit fontScale="90000"/>
          </a:bodyPr>
          <a:lstStyle/>
          <a:p>
            <a:r>
              <a:rPr lang="he-IL" sz="2100" dirty="0"/>
              <a:t> </a:t>
            </a:r>
            <a:r>
              <a:rPr lang="he-IL" sz="4100" dirty="0"/>
              <a:t>3.1.6 דגשים מיוחדים</a:t>
            </a:r>
            <a:br>
              <a:rPr lang="he-IL" sz="2100" dirty="0"/>
            </a:br>
            <a:endParaRPr lang="he-IL" sz="2100" dirty="0"/>
          </a:p>
        </p:txBody>
      </p:sp>
      <p:pic>
        <p:nvPicPr>
          <p:cNvPr id="10" name="Picture Placeholder 9" descr="A yellow flower with a black background&#10;&#10;AI-generated content may be incorrect.">
            <a:extLst>
              <a:ext uri="{FF2B5EF4-FFF2-40B4-BE49-F238E27FC236}">
                <a16:creationId xmlns:a16="http://schemas.microsoft.com/office/drawing/2014/main" id="{C6B0E44A-DCEB-7B4C-3F9E-7372A6509F04}"/>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1321" r="21321"/>
          <a:stretch>
            <a:fillRect/>
          </a:stretch>
        </p:blipFill>
        <p:spPr/>
      </p:pic>
      <p:sp>
        <p:nvSpPr>
          <p:cNvPr id="4" name="Action Button: Go to Beginning 3">
            <a:hlinkClick r:id="rId4" action="ppaction://hlinksldjump" highlightClick="1"/>
            <a:extLst>
              <a:ext uri="{FF2B5EF4-FFF2-40B4-BE49-F238E27FC236}">
                <a16:creationId xmlns:a16="http://schemas.microsoft.com/office/drawing/2014/main" id="{B3D755F5-2F91-5C94-2E5A-6E30ED074C6D}"/>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4453506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00E0C3-6098-D927-2513-972B442A0271}"/>
              </a:ext>
            </a:extLst>
          </p:cNvPr>
          <p:cNvSpPr>
            <a:spLocks noGrp="1"/>
          </p:cNvSpPr>
          <p:nvPr>
            <p:ph idx="1"/>
          </p:nvPr>
        </p:nvSpPr>
        <p:spPr/>
        <p:txBody>
          <a:bodyPr>
            <a:normAutofit fontScale="92500" lnSpcReduction="10000"/>
          </a:bodyPr>
          <a:lstStyle/>
          <a:p>
            <a:r>
              <a:rPr lang="he-IL" u="dbl" dirty="0" err="1"/>
              <a:t>מק"טי</a:t>
            </a:r>
            <a:r>
              <a:rPr lang="he-IL" u="dbl" dirty="0"/>
              <a:t> אוכל </a:t>
            </a:r>
            <a:r>
              <a:rPr lang="he-IL" dirty="0"/>
              <a:t>- מק"טי אוכל פתוחים עבור מענקי הטכניון בלבד (חברה 3000 בלבד!).</a:t>
            </a:r>
          </a:p>
          <a:p>
            <a:pPr>
              <a:spcBef>
                <a:spcPts val="600"/>
              </a:spcBef>
            </a:pPr>
            <a:r>
              <a:rPr lang="he-IL" u="dbl" dirty="0"/>
              <a:t>מק"טי כלים מתכלים/ </a:t>
            </a:r>
            <a:r>
              <a:rPr lang="he-IL" u="dbl" dirty="0" err="1"/>
              <a:t>חד"פ</a:t>
            </a:r>
            <a:r>
              <a:rPr lang="he-IL" u="dbl" dirty="0"/>
              <a:t> </a:t>
            </a:r>
            <a:r>
              <a:rPr lang="he-IL" dirty="0"/>
              <a:t>- הטכניון החליט להקטין את השימוש בכלים חד פעמיים.     הקנייה של כלים חד פעמיים אפשרית </a:t>
            </a:r>
            <a:r>
              <a:rPr lang="he-IL" b="1" dirty="0"/>
              <a:t>רק</a:t>
            </a:r>
            <a:r>
              <a:rPr lang="he-IL" dirty="0"/>
              <a:t> לטובת כנסים. אפשרי להזמין כלים אלה             </a:t>
            </a:r>
            <a:r>
              <a:rPr lang="he-IL" b="1" dirty="0"/>
              <a:t>רק במחסן הכללי </a:t>
            </a:r>
            <a:r>
              <a:rPr lang="he-IL" dirty="0"/>
              <a:t>ורק אחרי מילוי ואישור טופס:</a:t>
            </a:r>
          </a:p>
          <a:p>
            <a:pPr marL="447675" indent="0">
              <a:spcBef>
                <a:spcPts val="600"/>
              </a:spcBef>
              <a:buNone/>
            </a:pPr>
            <a:r>
              <a:rPr lang="he-IL" dirty="0"/>
              <a:t>"</a:t>
            </a:r>
            <a:r>
              <a:rPr lang="he-IL" dirty="0">
                <a:hlinkClick r:id="rId2"/>
              </a:rPr>
              <a:t>טופס נלווה להזמנה של כלים חד פעמיים מתכלים</a:t>
            </a:r>
            <a:r>
              <a:rPr lang="he-IL" dirty="0"/>
              <a:t>"</a:t>
            </a:r>
          </a:p>
          <a:p>
            <a:pPr marL="0" indent="0">
              <a:buNone/>
            </a:pPr>
            <a:r>
              <a:rPr lang="he-IL" dirty="0"/>
              <a:t>התהליך:</a:t>
            </a:r>
          </a:p>
          <a:p>
            <a:pPr marL="0" indent="0">
              <a:buNone/>
            </a:pPr>
            <a:endParaRPr lang="he-IL" dirty="0"/>
          </a:p>
          <a:p>
            <a:pPr marL="0" indent="0">
              <a:spcBef>
                <a:spcPts val="600"/>
              </a:spcBef>
              <a:buNone/>
            </a:pPr>
            <a:endParaRPr lang="he-IL" dirty="0"/>
          </a:p>
          <a:p>
            <a:pPr marL="0" indent="0">
              <a:spcBef>
                <a:spcPts val="600"/>
              </a:spcBef>
              <a:buNone/>
            </a:pPr>
            <a:endParaRPr lang="he-IL" dirty="0"/>
          </a:p>
          <a:p>
            <a:pPr marL="0" indent="0">
              <a:spcBef>
                <a:spcPts val="600"/>
              </a:spcBef>
              <a:buNone/>
            </a:pPr>
            <a:endParaRPr lang="he-IL" dirty="0"/>
          </a:p>
          <a:p>
            <a:pPr>
              <a:spcBef>
                <a:spcPts val="600"/>
              </a:spcBef>
            </a:pPr>
            <a:r>
              <a:rPr lang="he-IL" dirty="0"/>
              <a:t> אם כוסות המחסן הכללי לא מתאימים יש ליצור קשר עם אורלי מולה ממרכז הקיימות (</a:t>
            </a:r>
            <a:r>
              <a:rPr lang="en-US" dirty="0"/>
              <a:t>kayamut@technion.ac.il</a:t>
            </a:r>
            <a:r>
              <a:rPr lang="he-IL" dirty="0"/>
              <a:t>).</a:t>
            </a:r>
          </a:p>
        </p:txBody>
      </p:sp>
      <p:sp>
        <p:nvSpPr>
          <p:cNvPr id="3" name="Title 2">
            <a:extLst>
              <a:ext uri="{FF2B5EF4-FFF2-40B4-BE49-F238E27FC236}">
                <a16:creationId xmlns:a16="http://schemas.microsoft.com/office/drawing/2014/main" id="{4E2092EF-6186-DFF7-A73F-7B1984D07DE4}"/>
              </a:ext>
            </a:extLst>
          </p:cNvPr>
          <p:cNvSpPr>
            <a:spLocks noGrp="1"/>
          </p:cNvSpPr>
          <p:nvPr>
            <p:ph type="title"/>
          </p:nvPr>
        </p:nvSpPr>
        <p:spPr/>
        <p:txBody>
          <a:bodyPr/>
          <a:lstStyle/>
          <a:p>
            <a:r>
              <a:rPr lang="he-IL" dirty="0"/>
              <a:t>3.1.6 דגשים מיוחדים</a:t>
            </a:r>
          </a:p>
        </p:txBody>
      </p:sp>
      <p:graphicFrame>
        <p:nvGraphicFramePr>
          <p:cNvPr id="4" name="Diagram 3">
            <a:extLst>
              <a:ext uri="{FF2B5EF4-FFF2-40B4-BE49-F238E27FC236}">
                <a16:creationId xmlns:a16="http://schemas.microsoft.com/office/drawing/2014/main" id="{5F5FB99D-E51E-53CB-716F-B3F499E41E5B}"/>
              </a:ext>
            </a:extLst>
          </p:cNvPr>
          <p:cNvGraphicFramePr/>
          <p:nvPr>
            <p:extLst>
              <p:ext uri="{D42A27DB-BD31-4B8C-83A1-F6EECF244321}">
                <p14:modId xmlns:p14="http://schemas.microsoft.com/office/powerpoint/2010/main" val="930485125"/>
              </p:ext>
            </p:extLst>
          </p:nvPr>
        </p:nvGraphicFramePr>
        <p:xfrm>
          <a:off x="504825" y="2491575"/>
          <a:ext cx="11182350" cy="3587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ction Button: Go to Beginning 4">
            <a:hlinkClick r:id="rId8" action="ppaction://hlinksldjump" highlightClick="1"/>
            <a:extLst>
              <a:ext uri="{FF2B5EF4-FFF2-40B4-BE49-F238E27FC236}">
                <a16:creationId xmlns:a16="http://schemas.microsoft.com/office/drawing/2014/main" id="{EB48B4D8-0E67-662F-C5EE-F82655B8C4DD}"/>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89151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FD3AA7-3ADD-1B5E-E7C0-57CFD6098900}"/>
              </a:ext>
            </a:extLst>
          </p:cNvPr>
          <p:cNvSpPr>
            <a:spLocks noGrp="1"/>
          </p:cNvSpPr>
          <p:nvPr>
            <p:ph idx="1"/>
          </p:nvPr>
        </p:nvSpPr>
        <p:spPr/>
        <p:txBody>
          <a:bodyPr/>
          <a:lstStyle/>
          <a:p>
            <a:r>
              <a:rPr lang="he-IL" u="dbl" dirty="0"/>
              <a:t>הזמנת פריטי טלפוניה מהמחסן הכללי</a:t>
            </a:r>
          </a:p>
          <a:p>
            <a:pPr marL="0" indent="0">
              <a:buNone/>
            </a:pPr>
            <a:r>
              <a:rPr lang="he-IL" dirty="0"/>
              <a:t>המחסן הכללי מחזיק כמה פריטים הקשורים למערך הטלפוניה.</a:t>
            </a:r>
          </a:p>
          <a:p>
            <a:pPr marL="0" indent="0">
              <a:buNone/>
            </a:pPr>
            <a:r>
              <a:rPr lang="he-IL" dirty="0"/>
              <a:t>תהליך ההזמנת פריטי הטלפוניה הינו אותו תהליך כמו הזמנת כלים מתכלים. הדבר היחידי שמשתנה הוא הטופס שיש צורך למלא: </a:t>
            </a:r>
            <a:r>
              <a:rPr lang="he-IL" dirty="0">
                <a:hlinkClick r:id="rId2"/>
              </a:rPr>
              <a:t>טופס נלווה להזמנת ציוד לטלפוניה </a:t>
            </a:r>
            <a:r>
              <a:rPr lang="en-US" dirty="0">
                <a:hlinkClick r:id="rId2"/>
              </a:rPr>
              <a:t>IP</a:t>
            </a:r>
            <a:endParaRPr lang="he-IL" dirty="0"/>
          </a:p>
          <a:p>
            <a:pPr marL="0" indent="0">
              <a:buNone/>
            </a:pPr>
            <a:r>
              <a:rPr lang="he-IL" dirty="0"/>
              <a:t>התהליך:</a:t>
            </a:r>
          </a:p>
        </p:txBody>
      </p:sp>
      <p:sp>
        <p:nvSpPr>
          <p:cNvPr id="3" name="Title 2">
            <a:extLst>
              <a:ext uri="{FF2B5EF4-FFF2-40B4-BE49-F238E27FC236}">
                <a16:creationId xmlns:a16="http://schemas.microsoft.com/office/drawing/2014/main" id="{F8999B7E-65EE-FECE-7D86-69E8E5926001}"/>
              </a:ext>
            </a:extLst>
          </p:cNvPr>
          <p:cNvSpPr>
            <a:spLocks noGrp="1"/>
          </p:cNvSpPr>
          <p:nvPr>
            <p:ph type="title"/>
          </p:nvPr>
        </p:nvSpPr>
        <p:spPr/>
        <p:txBody>
          <a:bodyPr/>
          <a:lstStyle/>
          <a:p>
            <a:r>
              <a:rPr lang="he-IL" dirty="0"/>
              <a:t>3.1.6 הדגשים מיוחדים</a:t>
            </a:r>
          </a:p>
        </p:txBody>
      </p:sp>
      <p:graphicFrame>
        <p:nvGraphicFramePr>
          <p:cNvPr id="4" name="Diagram 3">
            <a:extLst>
              <a:ext uri="{FF2B5EF4-FFF2-40B4-BE49-F238E27FC236}">
                <a16:creationId xmlns:a16="http://schemas.microsoft.com/office/drawing/2014/main" id="{60FE46BB-4B86-702C-11B6-30CC99E23583}"/>
              </a:ext>
            </a:extLst>
          </p:cNvPr>
          <p:cNvGraphicFramePr/>
          <p:nvPr>
            <p:extLst>
              <p:ext uri="{D42A27DB-BD31-4B8C-83A1-F6EECF244321}">
                <p14:modId xmlns:p14="http://schemas.microsoft.com/office/powerpoint/2010/main" val="1684579879"/>
              </p:ext>
            </p:extLst>
          </p:nvPr>
        </p:nvGraphicFramePr>
        <p:xfrm>
          <a:off x="571500" y="2805900"/>
          <a:ext cx="11182350" cy="3587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ction Button: Go to Beginning 4">
            <a:hlinkClick r:id="rId8" action="ppaction://hlinksldjump" highlightClick="1"/>
            <a:extLst>
              <a:ext uri="{FF2B5EF4-FFF2-40B4-BE49-F238E27FC236}">
                <a16:creationId xmlns:a16="http://schemas.microsoft.com/office/drawing/2014/main" id="{E5E7ADA3-9C1A-356A-4A1E-411D233EC82C}"/>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015144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9C36CF-B701-EED7-2A48-07FD3E12F8F5}"/>
              </a:ext>
            </a:extLst>
          </p:cNvPr>
          <p:cNvSpPr>
            <a:spLocks noGrp="1"/>
          </p:cNvSpPr>
          <p:nvPr>
            <p:ph idx="1"/>
          </p:nvPr>
        </p:nvSpPr>
        <p:spPr/>
        <p:txBody>
          <a:bodyPr/>
          <a:lstStyle/>
          <a:p>
            <a:r>
              <a:rPr lang="he-IL" u="dbl" dirty="0"/>
              <a:t>קונסיגנציה</a:t>
            </a:r>
            <a:r>
              <a:rPr lang="he-IL" dirty="0"/>
              <a:t>:</a:t>
            </a:r>
          </a:p>
          <a:p>
            <a:pPr marL="447675" indent="0">
              <a:buNone/>
            </a:pPr>
            <a:r>
              <a:rPr lang="he-IL" dirty="0"/>
              <a:t>בהזמנות של ראשי דיו/טונרים, אנחנו עובדים בצורת קונסיגנציה (הפריט נמצא בבעלות הספק עד לרגע בו היא יוצאת ללקוח הסופי)</a:t>
            </a:r>
          </a:p>
          <a:p>
            <a:r>
              <a:rPr lang="he-IL" u="dbl" dirty="0"/>
              <a:t>התהליך</a:t>
            </a:r>
            <a:r>
              <a:rPr lang="he-IL" dirty="0"/>
              <a:t>:</a:t>
            </a:r>
          </a:p>
          <a:p>
            <a:pPr marL="0" indent="0">
              <a:buNone/>
            </a:pPr>
            <a:endParaRPr lang="he-IL" dirty="0"/>
          </a:p>
        </p:txBody>
      </p:sp>
      <p:sp>
        <p:nvSpPr>
          <p:cNvPr id="2" name="Title 1">
            <a:extLst>
              <a:ext uri="{FF2B5EF4-FFF2-40B4-BE49-F238E27FC236}">
                <a16:creationId xmlns:a16="http://schemas.microsoft.com/office/drawing/2014/main" id="{304576E1-1D52-7A19-386B-AC1B4F2B9E65}"/>
              </a:ext>
            </a:extLst>
          </p:cNvPr>
          <p:cNvSpPr>
            <a:spLocks noGrp="1"/>
          </p:cNvSpPr>
          <p:nvPr>
            <p:ph type="title"/>
          </p:nvPr>
        </p:nvSpPr>
        <p:spPr/>
        <p:txBody>
          <a:bodyPr/>
          <a:lstStyle/>
          <a:p>
            <a:r>
              <a:rPr lang="he-IL" dirty="0"/>
              <a:t>3.1.6 דגשים מיוחדים</a:t>
            </a:r>
          </a:p>
        </p:txBody>
      </p:sp>
      <p:graphicFrame>
        <p:nvGraphicFramePr>
          <p:cNvPr id="6" name="Diagram 5">
            <a:extLst>
              <a:ext uri="{FF2B5EF4-FFF2-40B4-BE49-F238E27FC236}">
                <a16:creationId xmlns:a16="http://schemas.microsoft.com/office/drawing/2014/main" id="{DAF78460-9795-02E6-5489-068C5612B78B}"/>
              </a:ext>
            </a:extLst>
          </p:cNvPr>
          <p:cNvGraphicFramePr/>
          <p:nvPr>
            <p:extLst>
              <p:ext uri="{D42A27DB-BD31-4B8C-83A1-F6EECF244321}">
                <p14:modId xmlns:p14="http://schemas.microsoft.com/office/powerpoint/2010/main" val="876203491"/>
              </p:ext>
            </p:extLst>
          </p:nvPr>
        </p:nvGraphicFramePr>
        <p:xfrm>
          <a:off x="592423" y="14393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ction Button: Go to Beginning 4">
            <a:hlinkClick r:id="rId7" action="ppaction://hlinksldjump" highlightClick="1"/>
            <a:extLst>
              <a:ext uri="{FF2B5EF4-FFF2-40B4-BE49-F238E27FC236}">
                <a16:creationId xmlns:a16="http://schemas.microsoft.com/office/drawing/2014/main" id="{2BBBB005-EC97-93ED-1F24-CB444F4ADFE7}"/>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693095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8CFDF-1E15-27B5-98E1-7901AFF30A4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997762-6C49-0641-BB8D-CD614B5297DF}"/>
              </a:ext>
            </a:extLst>
          </p:cNvPr>
          <p:cNvSpPr>
            <a:spLocks noGrp="1"/>
          </p:cNvSpPr>
          <p:nvPr>
            <p:ph idx="1"/>
          </p:nvPr>
        </p:nvSpPr>
        <p:spPr/>
        <p:txBody>
          <a:bodyPr/>
          <a:lstStyle/>
          <a:p>
            <a:r>
              <a:rPr lang="he-IL" dirty="0"/>
              <a:t>הובלות:</a:t>
            </a:r>
          </a:p>
          <a:p>
            <a:pPr marL="0" indent="0">
              <a:buNone/>
            </a:pPr>
            <a:r>
              <a:rPr lang="he-IL" dirty="0"/>
              <a:t>קיימים 3 </a:t>
            </a:r>
            <a:r>
              <a:rPr lang="he-IL" dirty="0" err="1"/>
              <a:t>מק"טים</a:t>
            </a:r>
            <a:r>
              <a:rPr lang="he-IL" dirty="0"/>
              <a:t> עיקריים להובלות:</a:t>
            </a:r>
          </a:p>
          <a:p>
            <a:pPr marL="0" indent="0">
              <a:buNone/>
            </a:pPr>
            <a:endParaRPr lang="he-IL" dirty="0"/>
          </a:p>
        </p:txBody>
      </p:sp>
      <p:sp>
        <p:nvSpPr>
          <p:cNvPr id="3" name="Title 2">
            <a:extLst>
              <a:ext uri="{FF2B5EF4-FFF2-40B4-BE49-F238E27FC236}">
                <a16:creationId xmlns:a16="http://schemas.microsoft.com/office/drawing/2014/main" id="{C642DFBE-5B49-D8FB-A55C-9EB3DCB4ED48}"/>
              </a:ext>
            </a:extLst>
          </p:cNvPr>
          <p:cNvSpPr>
            <a:spLocks noGrp="1"/>
          </p:cNvSpPr>
          <p:nvPr>
            <p:ph type="title"/>
          </p:nvPr>
        </p:nvSpPr>
        <p:spPr/>
        <p:txBody>
          <a:bodyPr/>
          <a:lstStyle/>
          <a:p>
            <a:r>
              <a:rPr lang="he-IL" dirty="0"/>
              <a:t>3.1.6 דגשים מיוחדים</a:t>
            </a:r>
          </a:p>
        </p:txBody>
      </p:sp>
      <p:graphicFrame>
        <p:nvGraphicFramePr>
          <p:cNvPr id="4" name="Table 3">
            <a:extLst>
              <a:ext uri="{FF2B5EF4-FFF2-40B4-BE49-F238E27FC236}">
                <a16:creationId xmlns:a16="http://schemas.microsoft.com/office/drawing/2014/main" id="{E69F3B10-A612-26DC-F424-71B46B0BDAB9}"/>
              </a:ext>
            </a:extLst>
          </p:cNvPr>
          <p:cNvGraphicFramePr>
            <a:graphicFrameLocks noGrp="1"/>
          </p:cNvGraphicFramePr>
          <p:nvPr/>
        </p:nvGraphicFramePr>
        <p:xfrm>
          <a:off x="619125" y="2643716"/>
          <a:ext cx="10693400" cy="2194560"/>
        </p:xfrm>
        <a:graphic>
          <a:graphicData uri="http://schemas.openxmlformats.org/drawingml/2006/table">
            <a:tbl>
              <a:tblPr rtl="1" firstRow="1" bandRow="1">
                <a:tableStyleId>{5C22544A-7EE6-4342-B048-85BDC9FD1C3A}</a:tableStyleId>
              </a:tblPr>
              <a:tblGrid>
                <a:gridCol w="2032000">
                  <a:extLst>
                    <a:ext uri="{9D8B030D-6E8A-4147-A177-3AD203B41FA5}">
                      <a16:colId xmlns:a16="http://schemas.microsoft.com/office/drawing/2014/main" val="3477611505"/>
                    </a:ext>
                  </a:extLst>
                </a:gridCol>
                <a:gridCol w="2994025">
                  <a:extLst>
                    <a:ext uri="{9D8B030D-6E8A-4147-A177-3AD203B41FA5}">
                      <a16:colId xmlns:a16="http://schemas.microsoft.com/office/drawing/2014/main" val="3352154570"/>
                    </a:ext>
                  </a:extLst>
                </a:gridCol>
                <a:gridCol w="2781300">
                  <a:extLst>
                    <a:ext uri="{9D8B030D-6E8A-4147-A177-3AD203B41FA5}">
                      <a16:colId xmlns:a16="http://schemas.microsoft.com/office/drawing/2014/main" val="3427927002"/>
                    </a:ext>
                  </a:extLst>
                </a:gridCol>
                <a:gridCol w="2886075">
                  <a:extLst>
                    <a:ext uri="{9D8B030D-6E8A-4147-A177-3AD203B41FA5}">
                      <a16:colId xmlns:a16="http://schemas.microsoft.com/office/drawing/2014/main" val="3293885813"/>
                    </a:ext>
                  </a:extLst>
                </a:gridCol>
              </a:tblGrid>
              <a:tr h="370840">
                <a:tc>
                  <a:txBody>
                    <a:bodyPr/>
                    <a:lstStyle/>
                    <a:p>
                      <a:pPr rtl="1"/>
                      <a:r>
                        <a:rPr lang="he-IL" dirty="0"/>
                        <a:t>מק"ט</a:t>
                      </a:r>
                    </a:p>
                  </a:txBody>
                  <a:tcPr/>
                </a:tc>
                <a:tc>
                  <a:txBody>
                    <a:bodyPr/>
                    <a:lstStyle/>
                    <a:p>
                      <a:pPr rtl="1"/>
                      <a:r>
                        <a:rPr lang="he-IL" dirty="0"/>
                        <a:t>תיאור</a:t>
                      </a:r>
                    </a:p>
                  </a:txBody>
                  <a:tcPr/>
                </a:tc>
                <a:tc>
                  <a:txBody>
                    <a:bodyPr/>
                    <a:lstStyle/>
                    <a:p>
                      <a:pPr rtl="1"/>
                      <a:r>
                        <a:rPr lang="he-IL" dirty="0"/>
                        <a:t>פתוח לכלל החברות</a:t>
                      </a:r>
                    </a:p>
                  </a:txBody>
                  <a:tcPr/>
                </a:tc>
                <a:tc>
                  <a:txBody>
                    <a:bodyPr/>
                    <a:lstStyle/>
                    <a:p>
                      <a:pPr algn="ctr" rtl="1"/>
                      <a:r>
                        <a:rPr lang="he-IL" dirty="0"/>
                        <a:t>פתוח לחברה 3000 בלבד</a:t>
                      </a:r>
                    </a:p>
                  </a:txBody>
                  <a:tcPr/>
                </a:tc>
                <a:extLst>
                  <a:ext uri="{0D108BD9-81ED-4DB2-BD59-A6C34878D82A}">
                    <a16:rowId xmlns:a16="http://schemas.microsoft.com/office/drawing/2014/main" val="2797439664"/>
                  </a:ext>
                </a:extLst>
              </a:tr>
              <a:tr h="370840">
                <a:tc>
                  <a:txBody>
                    <a:bodyPr/>
                    <a:lstStyle/>
                    <a:p>
                      <a:pPr rtl="1"/>
                      <a:r>
                        <a:rPr lang="he-IL" dirty="0"/>
                        <a:t>910002534</a:t>
                      </a:r>
                    </a:p>
                  </a:txBody>
                  <a:tcPr/>
                </a:tc>
                <a:tc>
                  <a:txBody>
                    <a:bodyPr/>
                    <a:lstStyle/>
                    <a:p>
                      <a:pPr rtl="1"/>
                      <a:r>
                        <a:rPr lang="he-IL" dirty="0"/>
                        <a:t>שירות הובלת ציוד</a:t>
                      </a:r>
                    </a:p>
                  </a:txBody>
                  <a:tcPr/>
                </a:tc>
                <a:tc>
                  <a:txBody>
                    <a:bodyPr/>
                    <a:lstStyle/>
                    <a:p>
                      <a:pPr algn="ctr" rtl="1"/>
                      <a:r>
                        <a:rPr lang="he-IL" dirty="0">
                          <a:solidFill>
                            <a:srgbClr val="92D050"/>
                          </a:solidFill>
                        </a:rPr>
                        <a:t>√</a:t>
                      </a:r>
                    </a:p>
                  </a:txBody>
                  <a:tcPr/>
                </a:tc>
                <a:tc>
                  <a:txBody>
                    <a:bodyPr/>
                    <a:lstStyle/>
                    <a:p>
                      <a:pPr rtl="1"/>
                      <a:endParaRPr lang="he-IL"/>
                    </a:p>
                  </a:txBody>
                  <a:tcPr/>
                </a:tc>
                <a:extLst>
                  <a:ext uri="{0D108BD9-81ED-4DB2-BD59-A6C34878D82A}">
                    <a16:rowId xmlns:a16="http://schemas.microsoft.com/office/drawing/2014/main" val="3802701035"/>
                  </a:ext>
                </a:extLst>
              </a:tr>
              <a:tr h="370840">
                <a:tc>
                  <a:txBody>
                    <a:bodyPr/>
                    <a:lstStyle/>
                    <a:p>
                      <a:pPr rtl="1"/>
                      <a:r>
                        <a:rPr lang="he-IL" dirty="0"/>
                        <a:t>910002586</a:t>
                      </a:r>
                    </a:p>
                  </a:txBody>
                  <a:tcPr/>
                </a:tc>
                <a:tc>
                  <a:txBody>
                    <a:bodyPr/>
                    <a:lstStyle/>
                    <a:p>
                      <a:pPr rtl="1"/>
                      <a:r>
                        <a:rPr lang="he-IL" dirty="0"/>
                        <a:t>שירות הובלת חומרים</a:t>
                      </a:r>
                    </a:p>
                  </a:txBody>
                  <a:tcPr/>
                </a:tc>
                <a:tc>
                  <a:txBody>
                    <a:bodyPr/>
                    <a:lstStyle/>
                    <a:p>
                      <a:pPr algn="ctr" rtl="1"/>
                      <a:r>
                        <a:rPr lang="he-IL" dirty="0">
                          <a:solidFill>
                            <a:srgbClr val="92D050"/>
                          </a:solidFill>
                        </a:rPr>
                        <a:t>√</a:t>
                      </a:r>
                    </a:p>
                  </a:txBody>
                  <a:tcPr/>
                </a:tc>
                <a:tc>
                  <a:txBody>
                    <a:bodyPr/>
                    <a:lstStyle/>
                    <a:p>
                      <a:pPr rtl="1"/>
                      <a:endParaRPr lang="he-IL" dirty="0"/>
                    </a:p>
                  </a:txBody>
                  <a:tcPr/>
                </a:tc>
                <a:extLst>
                  <a:ext uri="{0D108BD9-81ED-4DB2-BD59-A6C34878D82A}">
                    <a16:rowId xmlns:a16="http://schemas.microsoft.com/office/drawing/2014/main" val="1618000579"/>
                  </a:ext>
                </a:extLst>
              </a:tr>
              <a:tr h="370840">
                <a:tc>
                  <a:txBody>
                    <a:bodyPr/>
                    <a:lstStyle/>
                    <a:p>
                      <a:pPr rtl="1"/>
                      <a:r>
                        <a:rPr lang="he-IL" dirty="0"/>
                        <a:t>910001332</a:t>
                      </a:r>
                    </a:p>
                  </a:txBody>
                  <a:tcPr/>
                </a:tc>
                <a:tc>
                  <a:txBody>
                    <a:bodyPr/>
                    <a:lstStyle/>
                    <a:p>
                      <a:pPr rtl="1"/>
                      <a:r>
                        <a:rPr lang="he-IL" dirty="0"/>
                        <a:t>שירות הובלה כללי</a:t>
                      </a:r>
                    </a:p>
                  </a:txBody>
                  <a:tcPr/>
                </a:tc>
                <a:tc>
                  <a:txBody>
                    <a:bodyPr/>
                    <a:lstStyle/>
                    <a:p>
                      <a:pPr rtl="1"/>
                      <a:endParaRPr lang="he-IL"/>
                    </a:p>
                  </a:txBody>
                  <a:tcPr/>
                </a:tc>
                <a:tc>
                  <a:txBody>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lang="he-IL" dirty="0">
                          <a:solidFill>
                            <a:srgbClr val="92D050"/>
                          </a:solidFill>
                        </a:rPr>
                        <a:t>√</a:t>
                      </a:r>
                    </a:p>
                  </a:txBody>
                  <a:tcPr/>
                </a:tc>
                <a:extLst>
                  <a:ext uri="{0D108BD9-81ED-4DB2-BD59-A6C34878D82A}">
                    <a16:rowId xmlns:a16="http://schemas.microsoft.com/office/drawing/2014/main" val="646342006"/>
                  </a:ext>
                </a:extLst>
              </a:tr>
            </a:tbl>
          </a:graphicData>
        </a:graphic>
      </p:graphicFrame>
      <p:sp>
        <p:nvSpPr>
          <p:cNvPr id="7" name="Action Button: Go to Beginning 6">
            <a:hlinkClick r:id="rId2" action="ppaction://hlinksldjump" highlightClick="1"/>
            <a:extLst>
              <a:ext uri="{FF2B5EF4-FFF2-40B4-BE49-F238E27FC236}">
                <a16:creationId xmlns:a16="http://schemas.microsoft.com/office/drawing/2014/main" id="{FA7BDE27-EFFE-1192-2EE1-AAAC44869B17}"/>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1983977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8F90B-7DCB-A2DC-604C-20E6556ABF3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1FBE8B-8A71-F641-ACDB-D041CFF3FAED}"/>
              </a:ext>
            </a:extLst>
          </p:cNvPr>
          <p:cNvSpPr>
            <a:spLocks noGrp="1"/>
          </p:cNvSpPr>
          <p:nvPr>
            <p:ph type="title"/>
          </p:nvPr>
        </p:nvSpPr>
        <p:spPr/>
        <p:txBody>
          <a:bodyPr/>
          <a:lstStyle/>
          <a:p>
            <a:r>
              <a:rPr lang="he-IL" dirty="0"/>
              <a:t>3.2 הזמנות רכש חו"ל</a:t>
            </a:r>
          </a:p>
        </p:txBody>
      </p:sp>
      <p:sp>
        <p:nvSpPr>
          <p:cNvPr id="6" name="Text Placeholder 5">
            <a:extLst>
              <a:ext uri="{FF2B5EF4-FFF2-40B4-BE49-F238E27FC236}">
                <a16:creationId xmlns:a16="http://schemas.microsoft.com/office/drawing/2014/main" id="{C3F7ADBE-9721-0C90-6CBF-86D6104E4737}"/>
              </a:ext>
            </a:extLst>
          </p:cNvPr>
          <p:cNvSpPr>
            <a:spLocks noGrp="1"/>
          </p:cNvSpPr>
          <p:nvPr>
            <p:ph type="body" sz="quarter" idx="4294967295"/>
          </p:nvPr>
        </p:nvSpPr>
        <p:spPr>
          <a:xfrm>
            <a:off x="9098454" y="1144041"/>
            <a:ext cx="3093546" cy="3666060"/>
          </a:xfrm>
        </p:spPr>
        <p:txBody>
          <a:bodyPr>
            <a:normAutofit/>
          </a:bodyPr>
          <a:lstStyle/>
          <a:p>
            <a:pPr algn="r">
              <a:spcBef>
                <a:spcPts val="600"/>
              </a:spcBef>
            </a:pPr>
            <a:r>
              <a:rPr lang="he-IL" dirty="0"/>
              <a:t>רכש חו"ל באגף הרכש מחולק לפי פקולטות/יח'/אגפים בטכניון.</a:t>
            </a:r>
          </a:p>
          <a:p>
            <a:pPr marL="0" indent="0" algn="r">
              <a:spcBef>
                <a:spcPts val="600"/>
              </a:spcBef>
              <a:buNone/>
            </a:pPr>
            <a:endParaRPr lang="he-IL" dirty="0"/>
          </a:p>
          <a:p>
            <a:pPr algn="r">
              <a:spcBef>
                <a:spcPts val="600"/>
              </a:spcBef>
            </a:pPr>
            <a:r>
              <a:rPr lang="he-IL" dirty="0"/>
              <a:t>החלוקה הינה:</a:t>
            </a:r>
          </a:p>
        </p:txBody>
      </p:sp>
      <p:graphicFrame>
        <p:nvGraphicFramePr>
          <p:cNvPr id="10" name="Table 9">
            <a:extLst>
              <a:ext uri="{FF2B5EF4-FFF2-40B4-BE49-F238E27FC236}">
                <a16:creationId xmlns:a16="http://schemas.microsoft.com/office/drawing/2014/main" id="{51CE1753-7619-D7B1-E55E-ED6312976012}"/>
              </a:ext>
            </a:extLst>
          </p:cNvPr>
          <p:cNvGraphicFramePr>
            <a:graphicFrameLocks noGrp="1"/>
          </p:cNvGraphicFramePr>
          <p:nvPr>
            <p:extLst>
              <p:ext uri="{D42A27DB-BD31-4B8C-83A1-F6EECF244321}">
                <p14:modId xmlns:p14="http://schemas.microsoft.com/office/powerpoint/2010/main" val="2886771732"/>
              </p:ext>
            </p:extLst>
          </p:nvPr>
        </p:nvGraphicFramePr>
        <p:xfrm>
          <a:off x="161925" y="819392"/>
          <a:ext cx="4438650" cy="5712684"/>
        </p:xfrm>
        <a:graphic>
          <a:graphicData uri="http://schemas.openxmlformats.org/drawingml/2006/table">
            <a:tbl>
              <a:tblPr rtl="1" firstRow="1" bandRow="1">
                <a:tableStyleId>{5C22544A-7EE6-4342-B048-85BDC9FD1C3A}</a:tableStyleId>
              </a:tblPr>
              <a:tblGrid>
                <a:gridCol w="954256">
                  <a:extLst>
                    <a:ext uri="{9D8B030D-6E8A-4147-A177-3AD203B41FA5}">
                      <a16:colId xmlns:a16="http://schemas.microsoft.com/office/drawing/2014/main" val="3120163674"/>
                    </a:ext>
                  </a:extLst>
                </a:gridCol>
                <a:gridCol w="622300">
                  <a:extLst>
                    <a:ext uri="{9D8B030D-6E8A-4147-A177-3AD203B41FA5}">
                      <a16:colId xmlns:a16="http://schemas.microsoft.com/office/drawing/2014/main" val="3951642332"/>
                    </a:ext>
                  </a:extLst>
                </a:gridCol>
                <a:gridCol w="2862094">
                  <a:extLst>
                    <a:ext uri="{9D8B030D-6E8A-4147-A177-3AD203B41FA5}">
                      <a16:colId xmlns:a16="http://schemas.microsoft.com/office/drawing/2014/main" val="4287646760"/>
                    </a:ext>
                  </a:extLst>
                </a:gridCol>
              </a:tblGrid>
              <a:tr h="329079">
                <a:tc>
                  <a:txBody>
                    <a:bodyPr/>
                    <a:lstStyle/>
                    <a:p>
                      <a:pPr algn="r" rtl="1"/>
                      <a:r>
                        <a:rPr lang="he-IL" sz="1500" dirty="0"/>
                        <a:t>שם</a:t>
                      </a:r>
                    </a:p>
                  </a:txBody>
                  <a:tcPr/>
                </a:tc>
                <a:tc>
                  <a:txBody>
                    <a:bodyPr/>
                    <a:lstStyle/>
                    <a:p>
                      <a:pPr algn="r" rtl="1"/>
                      <a:r>
                        <a:rPr lang="he-IL" sz="1500" dirty="0"/>
                        <a:t>אות</a:t>
                      </a:r>
                    </a:p>
                  </a:txBody>
                  <a:tcPr/>
                </a:tc>
                <a:tc>
                  <a:txBody>
                    <a:bodyPr/>
                    <a:lstStyle/>
                    <a:p>
                      <a:pPr algn="r" rtl="1"/>
                      <a:r>
                        <a:rPr lang="he-IL" sz="1600" dirty="0"/>
                        <a:t>פקולטות/ יח'/אגפים </a:t>
                      </a:r>
                      <a:endParaRPr lang="he-IL" sz="1500" dirty="0"/>
                    </a:p>
                  </a:txBody>
                  <a:tcPr/>
                </a:tc>
                <a:extLst>
                  <a:ext uri="{0D108BD9-81ED-4DB2-BD59-A6C34878D82A}">
                    <a16:rowId xmlns:a16="http://schemas.microsoft.com/office/drawing/2014/main" val="129718262"/>
                  </a:ext>
                </a:extLst>
              </a:tr>
              <a:tr h="370840">
                <a:tc>
                  <a:txBody>
                    <a:bodyPr/>
                    <a:lstStyle/>
                    <a:p>
                      <a:pPr rtl="1"/>
                      <a:r>
                        <a:rPr lang="he-IL" sz="1200" dirty="0"/>
                        <a:t>יעל פריאס</a:t>
                      </a:r>
                    </a:p>
                  </a:txBody>
                  <a:tcPr marL="73884" marR="73884" marT="36942" marB="36942" anchor="ctr"/>
                </a:tc>
                <a:tc>
                  <a:txBody>
                    <a:bodyPr/>
                    <a:lstStyle/>
                    <a:p>
                      <a:pPr algn="ctr" rtl="1"/>
                      <a:r>
                        <a:rPr lang="en-US" sz="1200" dirty="0"/>
                        <a:t>H</a:t>
                      </a:r>
                      <a:endParaRPr lang="he-IL" sz="1200" dirty="0"/>
                    </a:p>
                  </a:txBody>
                  <a:tcPr marL="73884" marR="73884" marT="36942" marB="36942" anchor="ctr"/>
                </a:tc>
                <a:tc>
                  <a:txBody>
                    <a:bodyPr/>
                    <a:lstStyle/>
                    <a:p>
                      <a:pPr rtl="1"/>
                      <a:r>
                        <a:rPr lang="he-IL" sz="1200" dirty="0"/>
                        <a:t>מכון המתכות </a:t>
                      </a:r>
                    </a:p>
                    <a:p>
                      <a:pPr rtl="1"/>
                      <a:r>
                        <a:rPr lang="he-IL" sz="1200" dirty="0"/>
                        <a:t>אווירונאוטיקה </a:t>
                      </a:r>
                    </a:p>
                    <a:p>
                      <a:pPr rtl="1"/>
                      <a:r>
                        <a:rPr lang="he-IL" sz="1200" dirty="0"/>
                        <a:t>מכון לחקר החלל </a:t>
                      </a:r>
                    </a:p>
                    <a:p>
                      <a:pPr rtl="1"/>
                      <a:r>
                        <a:rPr lang="he-IL" sz="1200" dirty="0"/>
                        <a:t>הנדסה אזרחית </a:t>
                      </a:r>
                    </a:p>
                    <a:p>
                      <a:pPr rtl="1"/>
                      <a:r>
                        <a:rPr lang="he-IL" sz="1200" dirty="0"/>
                        <a:t>הנדסת אנרגיה</a:t>
                      </a:r>
                    </a:p>
                    <a:p>
                      <a:pPr rtl="1"/>
                      <a:r>
                        <a:rPr lang="he-IL" sz="1200" dirty="0"/>
                        <a:t>מכון מים</a:t>
                      </a:r>
                    </a:p>
                    <a:p>
                      <a:pPr rtl="1"/>
                      <a:r>
                        <a:rPr lang="he-IL" sz="1200" dirty="0"/>
                        <a:t>כימיה</a:t>
                      </a:r>
                    </a:p>
                    <a:p>
                      <a:pPr rtl="1"/>
                      <a:r>
                        <a:rPr lang="he-IL" sz="1200" dirty="0"/>
                        <a:t>ארכיטקטורה</a:t>
                      </a:r>
                    </a:p>
                    <a:p>
                      <a:pPr rtl="1"/>
                      <a:r>
                        <a:rPr lang="he-IL" sz="1200" dirty="0"/>
                        <a:t>חקר הבניה</a:t>
                      </a:r>
                    </a:p>
                    <a:p>
                      <a:pPr rtl="1"/>
                      <a:r>
                        <a:rPr lang="he-IL" sz="1200" dirty="0"/>
                        <a:t>המרכז הבינלאומי</a:t>
                      </a:r>
                    </a:p>
                    <a:p>
                      <a:pPr rtl="1"/>
                      <a:r>
                        <a:rPr lang="he-IL" sz="1200" dirty="0"/>
                        <a:t>בטיחות</a:t>
                      </a:r>
                    </a:p>
                    <a:p>
                      <a:pPr rtl="1"/>
                      <a:r>
                        <a:rPr lang="he-IL" sz="1200" dirty="0"/>
                        <a:t>הוראת המדעים</a:t>
                      </a:r>
                    </a:p>
                    <a:p>
                      <a:pPr rtl="1"/>
                      <a:r>
                        <a:rPr lang="he-IL" sz="1200" dirty="0" err="1"/>
                        <a:t>ל.המש</a:t>
                      </a:r>
                      <a:r>
                        <a:rPr lang="he-IL" sz="1200" dirty="0"/>
                        <a:t> חיפה</a:t>
                      </a:r>
                    </a:p>
                    <a:p>
                      <a:pPr rtl="1"/>
                      <a:r>
                        <a:rPr lang="he-IL" sz="1200" dirty="0"/>
                        <a:t>לשכת המנכ"ל</a:t>
                      </a:r>
                    </a:p>
                    <a:p>
                      <a:pPr rtl="1"/>
                      <a:r>
                        <a:rPr lang="he-IL" sz="1200" dirty="0"/>
                        <a:t>לשכת הנשיר</a:t>
                      </a:r>
                    </a:p>
                    <a:p>
                      <a:pPr rtl="1"/>
                      <a:r>
                        <a:rPr lang="he-IL" sz="1200" dirty="0"/>
                        <a:t>לשכת </a:t>
                      </a:r>
                      <a:r>
                        <a:rPr lang="he-IL" sz="1200" dirty="0" err="1"/>
                        <a:t>מנל"מ</a:t>
                      </a:r>
                      <a:endParaRPr lang="he-IL" sz="1200" dirty="0"/>
                    </a:p>
                    <a:p>
                      <a:pPr rtl="1"/>
                      <a:r>
                        <a:rPr lang="he-IL" sz="1200" dirty="0"/>
                        <a:t>לשכת הסגל האקדמי</a:t>
                      </a:r>
                    </a:p>
                    <a:p>
                      <a:pPr rtl="1"/>
                      <a:r>
                        <a:rPr lang="he-IL" sz="1200" dirty="0"/>
                        <a:t>תחבורה</a:t>
                      </a:r>
                    </a:p>
                    <a:p>
                      <a:pPr rtl="1"/>
                      <a:r>
                        <a:rPr lang="he-IL" sz="1200" dirty="0"/>
                        <a:t>מחלקת בטיחות</a:t>
                      </a:r>
                    </a:p>
                    <a:p>
                      <a:pPr rtl="1"/>
                      <a:r>
                        <a:rPr lang="he-IL" sz="1200" dirty="0"/>
                        <a:t>מחלקת רכש</a:t>
                      </a:r>
                    </a:p>
                    <a:p>
                      <a:pPr rtl="1"/>
                      <a:r>
                        <a:rPr lang="he-IL" sz="1200" dirty="0"/>
                        <a:t>מעבדות </a:t>
                      </a:r>
                      <a:r>
                        <a:rPr lang="he-IL" sz="1200" dirty="0" err="1"/>
                        <a:t>דצינגר</a:t>
                      </a:r>
                      <a:endParaRPr lang="he-IL" sz="1200" dirty="0"/>
                    </a:p>
                    <a:p>
                      <a:pPr rtl="1"/>
                      <a:r>
                        <a:rPr lang="he-IL" sz="1200" dirty="0"/>
                        <a:t>מתמטיקה</a:t>
                      </a:r>
                    </a:p>
                    <a:p>
                      <a:pPr rtl="1"/>
                      <a:r>
                        <a:rPr lang="he-IL" sz="1200" dirty="0"/>
                        <a:t>פקולטה לחינוך ומדע</a:t>
                      </a:r>
                    </a:p>
                    <a:p>
                      <a:pPr rtl="1"/>
                      <a:r>
                        <a:rPr lang="he-IL" sz="1200" dirty="0"/>
                        <a:t>טכניון- כללי</a:t>
                      </a:r>
                    </a:p>
                    <a:p>
                      <a:pPr rtl="1"/>
                      <a:r>
                        <a:rPr lang="he-IL" sz="1200" dirty="0"/>
                        <a:t>אב"ת</a:t>
                      </a:r>
                    </a:p>
                    <a:p>
                      <a:pPr rtl="1"/>
                      <a:r>
                        <a:rPr lang="he-IL" sz="1200" dirty="0"/>
                        <a:t>הומניסטי</a:t>
                      </a:r>
                    </a:p>
                    <a:p>
                      <a:pPr rtl="1"/>
                      <a:r>
                        <a:rPr lang="en-US" sz="1200" dirty="0"/>
                        <a:t>GTIIT</a:t>
                      </a:r>
                      <a:endParaRPr lang="he-IL" sz="1200" dirty="0"/>
                    </a:p>
                    <a:p>
                      <a:pPr rtl="1"/>
                      <a:r>
                        <a:rPr lang="he-IL" sz="1200" dirty="0" err="1"/>
                        <a:t>דקנאט</a:t>
                      </a:r>
                      <a:r>
                        <a:rPr lang="he-IL" sz="1200" dirty="0"/>
                        <a:t> הסטודנטים</a:t>
                      </a:r>
                    </a:p>
                    <a:p>
                      <a:pPr rtl="1"/>
                      <a:r>
                        <a:rPr lang="en-US" sz="1200" dirty="0"/>
                        <a:t>FIRST</a:t>
                      </a:r>
                      <a:endParaRPr lang="he-IL" sz="1200" dirty="0"/>
                    </a:p>
                  </a:txBody>
                  <a:tcPr marL="73884" marR="73884" marT="36942" marB="36942"/>
                </a:tc>
                <a:extLst>
                  <a:ext uri="{0D108BD9-81ED-4DB2-BD59-A6C34878D82A}">
                    <a16:rowId xmlns:a16="http://schemas.microsoft.com/office/drawing/2014/main" val="222799608"/>
                  </a:ext>
                </a:extLst>
              </a:tr>
            </a:tbl>
          </a:graphicData>
        </a:graphic>
      </p:graphicFrame>
      <p:graphicFrame>
        <p:nvGraphicFramePr>
          <p:cNvPr id="8" name="Content Placeholder 7">
            <a:extLst>
              <a:ext uri="{FF2B5EF4-FFF2-40B4-BE49-F238E27FC236}">
                <a16:creationId xmlns:a16="http://schemas.microsoft.com/office/drawing/2014/main" id="{5D66A9F8-E8C6-70DA-B70A-08997A60605B}"/>
              </a:ext>
            </a:extLst>
          </p:cNvPr>
          <p:cNvGraphicFramePr>
            <a:graphicFrameLocks noGrp="1"/>
          </p:cNvGraphicFramePr>
          <p:nvPr>
            <p:ph sz="quarter" idx="4294967295"/>
            <p:extLst>
              <p:ext uri="{D42A27DB-BD31-4B8C-83A1-F6EECF244321}">
                <p14:modId xmlns:p14="http://schemas.microsoft.com/office/powerpoint/2010/main" val="2732477599"/>
              </p:ext>
            </p:extLst>
          </p:nvPr>
        </p:nvGraphicFramePr>
        <p:xfrm>
          <a:off x="4648200" y="819392"/>
          <a:ext cx="4572000" cy="5928360"/>
        </p:xfrm>
        <a:graphic>
          <a:graphicData uri="http://schemas.openxmlformats.org/drawingml/2006/table">
            <a:tbl>
              <a:tblPr rtl="1" firstRow="1" bandRow="1">
                <a:tableStyleId>{5C22544A-7EE6-4342-B048-85BDC9FD1C3A}</a:tableStyleId>
              </a:tblPr>
              <a:tblGrid>
                <a:gridCol w="1149715">
                  <a:extLst>
                    <a:ext uri="{9D8B030D-6E8A-4147-A177-3AD203B41FA5}">
                      <a16:colId xmlns:a16="http://schemas.microsoft.com/office/drawing/2014/main" val="4016144290"/>
                    </a:ext>
                  </a:extLst>
                </a:gridCol>
                <a:gridCol w="655538">
                  <a:extLst>
                    <a:ext uri="{9D8B030D-6E8A-4147-A177-3AD203B41FA5}">
                      <a16:colId xmlns:a16="http://schemas.microsoft.com/office/drawing/2014/main" val="3808245163"/>
                    </a:ext>
                  </a:extLst>
                </a:gridCol>
                <a:gridCol w="2766747">
                  <a:extLst>
                    <a:ext uri="{9D8B030D-6E8A-4147-A177-3AD203B41FA5}">
                      <a16:colId xmlns:a16="http://schemas.microsoft.com/office/drawing/2014/main" val="1738453594"/>
                    </a:ext>
                  </a:extLst>
                </a:gridCol>
              </a:tblGrid>
              <a:tr h="0">
                <a:tc>
                  <a:txBody>
                    <a:bodyPr/>
                    <a:lstStyle/>
                    <a:p>
                      <a:pPr algn="r" rtl="1"/>
                      <a:r>
                        <a:rPr lang="he-IL" sz="1500" dirty="0"/>
                        <a:t>שם</a:t>
                      </a:r>
                    </a:p>
                  </a:txBody>
                  <a:tcPr/>
                </a:tc>
                <a:tc>
                  <a:txBody>
                    <a:bodyPr/>
                    <a:lstStyle/>
                    <a:p>
                      <a:pPr algn="r" rtl="1"/>
                      <a:r>
                        <a:rPr lang="he-IL" sz="1500" dirty="0"/>
                        <a:t>אות</a:t>
                      </a:r>
                    </a:p>
                  </a:txBody>
                  <a:tcPr/>
                </a:tc>
                <a:tc>
                  <a:txBody>
                    <a:bodyPr/>
                    <a:lstStyle/>
                    <a:p>
                      <a:pPr algn="r" rtl="1"/>
                      <a:r>
                        <a:rPr lang="he-IL" sz="1600" dirty="0"/>
                        <a:t>פקולטות/ יח'/אגפים </a:t>
                      </a:r>
                      <a:endParaRPr lang="he-IL" sz="1500" dirty="0"/>
                    </a:p>
                  </a:txBody>
                  <a:tcPr/>
                </a:tc>
                <a:extLst>
                  <a:ext uri="{0D108BD9-81ED-4DB2-BD59-A6C34878D82A}">
                    <a16:rowId xmlns:a16="http://schemas.microsoft.com/office/drawing/2014/main" val="2598395699"/>
                  </a:ext>
                </a:extLst>
              </a:tr>
              <a:tr h="370840">
                <a:tc>
                  <a:txBody>
                    <a:bodyPr/>
                    <a:lstStyle/>
                    <a:p>
                      <a:pPr rtl="1"/>
                      <a:r>
                        <a:rPr lang="he-IL" sz="1200" dirty="0"/>
                        <a:t>ליטל רוזנפלד</a:t>
                      </a:r>
                    </a:p>
                  </a:txBody>
                  <a:tcPr anchor="ctr"/>
                </a:tc>
                <a:tc>
                  <a:txBody>
                    <a:bodyPr/>
                    <a:lstStyle/>
                    <a:p>
                      <a:pPr algn="ctr" rtl="1"/>
                      <a:r>
                        <a:rPr lang="en-US" sz="1200" dirty="0"/>
                        <a:t>L</a:t>
                      </a:r>
                      <a:endParaRPr lang="he-IL" sz="1200" dirty="0"/>
                    </a:p>
                  </a:txBody>
                  <a:tcPr anchor="ctr"/>
                </a:tc>
                <a:tc>
                  <a:txBody>
                    <a:bodyPr/>
                    <a:lstStyle/>
                    <a:p>
                      <a:pPr rtl="1"/>
                      <a:r>
                        <a:rPr lang="he-IL" sz="1200" dirty="0"/>
                        <a:t>הנדסת חומרים</a:t>
                      </a:r>
                    </a:p>
                    <a:p>
                      <a:pPr rtl="1"/>
                      <a:r>
                        <a:rPr lang="he-IL" sz="1200" dirty="0"/>
                        <a:t>הנדסת ביוטכנולוגיה ומזון</a:t>
                      </a:r>
                    </a:p>
                    <a:p>
                      <a:pPr rtl="1"/>
                      <a:r>
                        <a:rPr lang="he-IL" sz="1200" dirty="0"/>
                        <a:t>יחידת השיווק</a:t>
                      </a:r>
                    </a:p>
                    <a:p>
                      <a:pPr rtl="1"/>
                      <a:r>
                        <a:rPr lang="he-IL" sz="1200" dirty="0"/>
                        <a:t>משנה בכיר</a:t>
                      </a:r>
                    </a:p>
                    <a:p>
                      <a:pPr rtl="1"/>
                      <a:r>
                        <a:rPr lang="he-IL" sz="1200" dirty="0"/>
                        <a:t>מדעי המחשב</a:t>
                      </a:r>
                    </a:p>
                    <a:p>
                      <a:pPr rtl="1"/>
                      <a:r>
                        <a:rPr lang="he-IL" sz="1200" dirty="0"/>
                        <a:t>הנדסת מכונות</a:t>
                      </a:r>
                    </a:p>
                    <a:p>
                      <a:pPr rtl="1"/>
                      <a:r>
                        <a:rPr lang="he-IL" sz="1200" dirty="0"/>
                        <a:t>פיסיקה</a:t>
                      </a:r>
                    </a:p>
                    <a:p>
                      <a:pPr rtl="1"/>
                      <a:r>
                        <a:rPr lang="he-IL" sz="1200" dirty="0"/>
                        <a:t>קדם אקדמי</a:t>
                      </a:r>
                    </a:p>
                    <a:p>
                      <a:pPr rtl="1"/>
                      <a:r>
                        <a:rPr lang="he-IL" sz="1200" dirty="0"/>
                        <a:t>קידום ההוראה</a:t>
                      </a:r>
                    </a:p>
                    <a:p>
                      <a:pPr rtl="1"/>
                      <a:r>
                        <a:rPr lang="he-IL" sz="1200" dirty="0"/>
                        <a:t>מדעי הנתונים וההחלטות</a:t>
                      </a:r>
                    </a:p>
                    <a:p>
                      <a:pPr rtl="1"/>
                      <a:r>
                        <a:rPr lang="he-IL" sz="1200" dirty="0"/>
                        <a:t>אגף מחשוב ומערכות מידע</a:t>
                      </a:r>
                    </a:p>
                  </a:txBody>
                  <a:tcPr/>
                </a:tc>
                <a:extLst>
                  <a:ext uri="{0D108BD9-81ED-4DB2-BD59-A6C34878D82A}">
                    <a16:rowId xmlns:a16="http://schemas.microsoft.com/office/drawing/2014/main" val="609703005"/>
                  </a:ext>
                </a:extLst>
              </a:tr>
              <a:tr h="370840">
                <a:tc>
                  <a:txBody>
                    <a:bodyPr/>
                    <a:lstStyle/>
                    <a:p>
                      <a:pPr rtl="1"/>
                      <a:r>
                        <a:rPr lang="he-IL" sz="1200" dirty="0"/>
                        <a:t>ליטל ווזאנה</a:t>
                      </a:r>
                    </a:p>
                  </a:txBody>
                  <a:tcPr anchor="ctr"/>
                </a:tc>
                <a:tc>
                  <a:txBody>
                    <a:bodyPr/>
                    <a:lstStyle/>
                    <a:p>
                      <a:pPr algn="ctr" rtl="1"/>
                      <a:r>
                        <a:rPr lang="en-US" sz="1200" dirty="0"/>
                        <a:t>A</a:t>
                      </a:r>
                      <a:endParaRPr lang="he-IL" sz="1200" dirty="0"/>
                    </a:p>
                  </a:txBody>
                  <a:tcPr anchor="ctr"/>
                </a:tc>
                <a:tc>
                  <a:txBody>
                    <a:bodyPr/>
                    <a:lstStyle/>
                    <a:p>
                      <a:pPr rtl="1"/>
                      <a:r>
                        <a:rPr lang="he-IL" sz="1200" dirty="0"/>
                        <a:t>הנדסת חשמל</a:t>
                      </a:r>
                    </a:p>
                    <a:p>
                      <a:pPr rtl="1"/>
                      <a:r>
                        <a:rPr lang="he-IL" sz="1200" dirty="0"/>
                        <a:t>מכון למצב מוצק</a:t>
                      </a:r>
                    </a:p>
                    <a:p>
                      <a:pPr rtl="1"/>
                      <a:r>
                        <a:rPr lang="he-IL" sz="1200" dirty="0"/>
                        <a:t>מרכז מחקר מיקרואלקטרוניקה</a:t>
                      </a:r>
                    </a:p>
                    <a:p>
                      <a:pPr rtl="1"/>
                      <a:r>
                        <a:rPr lang="he-IL" sz="1200" dirty="0"/>
                        <a:t>ספריה</a:t>
                      </a:r>
                    </a:p>
                  </a:txBody>
                  <a:tcPr/>
                </a:tc>
                <a:extLst>
                  <a:ext uri="{0D108BD9-81ED-4DB2-BD59-A6C34878D82A}">
                    <a16:rowId xmlns:a16="http://schemas.microsoft.com/office/drawing/2014/main" val="3437574465"/>
                  </a:ext>
                </a:extLst>
              </a:tr>
              <a:tr h="370840">
                <a:tc>
                  <a:txBody>
                    <a:bodyPr/>
                    <a:lstStyle/>
                    <a:p>
                      <a:pPr rtl="1"/>
                      <a:r>
                        <a:rPr lang="he-IL" sz="1200" dirty="0"/>
                        <a:t>גלי </a:t>
                      </a:r>
                      <a:r>
                        <a:rPr lang="he-IL" sz="1200" dirty="0" err="1"/>
                        <a:t>זגדון</a:t>
                      </a:r>
                      <a:endParaRPr lang="he-IL" sz="1200" dirty="0"/>
                    </a:p>
                  </a:txBody>
                  <a:tcPr anchor="ctr"/>
                </a:tc>
                <a:tc>
                  <a:txBody>
                    <a:bodyPr/>
                    <a:lstStyle/>
                    <a:p>
                      <a:pPr algn="ctr" rtl="1"/>
                      <a:endParaRPr lang="he-IL" sz="1200" dirty="0"/>
                    </a:p>
                  </a:txBody>
                  <a:tcPr anchor="ctr"/>
                </a:tc>
                <a:tc>
                  <a:txBody>
                    <a:bodyPr/>
                    <a:lstStyle/>
                    <a:p>
                      <a:pPr rtl="1"/>
                      <a:r>
                        <a:rPr lang="he-IL" sz="1200" dirty="0"/>
                        <a:t>משלוחים מחו"ל ללא הזמנות רכש</a:t>
                      </a:r>
                    </a:p>
                  </a:txBody>
                  <a:tcPr/>
                </a:tc>
                <a:extLst>
                  <a:ext uri="{0D108BD9-81ED-4DB2-BD59-A6C34878D82A}">
                    <a16:rowId xmlns:a16="http://schemas.microsoft.com/office/drawing/2014/main" val="2859350542"/>
                  </a:ext>
                </a:extLst>
              </a:tr>
              <a:tr h="370840">
                <a:tc>
                  <a:txBody>
                    <a:bodyPr/>
                    <a:lstStyle/>
                    <a:p>
                      <a:pPr rtl="1"/>
                      <a:r>
                        <a:rPr lang="he-IL" sz="1200" dirty="0"/>
                        <a:t>מורן שוחט-כץ</a:t>
                      </a:r>
                    </a:p>
                  </a:txBody>
                  <a:tcPr anchor="ctr"/>
                </a:tc>
                <a:tc>
                  <a:txBody>
                    <a:bodyPr/>
                    <a:lstStyle/>
                    <a:p>
                      <a:pPr algn="ctr" rtl="1"/>
                      <a:r>
                        <a:rPr lang="en-US" sz="1200" dirty="0"/>
                        <a:t>G</a:t>
                      </a:r>
                      <a:endParaRPr lang="he-IL" sz="1200" dirty="0"/>
                    </a:p>
                  </a:txBody>
                  <a:tcPr anchor="ctr"/>
                </a:tc>
                <a:tc>
                  <a:txBody>
                    <a:bodyPr/>
                    <a:lstStyle/>
                    <a:p>
                      <a:pPr rtl="1"/>
                      <a:r>
                        <a:rPr lang="he-IL" sz="1200" dirty="0"/>
                        <a:t>ביולוגיה</a:t>
                      </a:r>
                    </a:p>
                    <a:p>
                      <a:pPr rtl="1"/>
                      <a:r>
                        <a:rPr lang="he-IL" sz="1200" dirty="0"/>
                        <a:t>הנדסה ביו-רפואית</a:t>
                      </a:r>
                    </a:p>
                    <a:p>
                      <a:pPr rtl="1"/>
                      <a:r>
                        <a:rPr lang="he-IL" sz="1200" dirty="0"/>
                        <a:t>הנדסה כימית</a:t>
                      </a:r>
                    </a:p>
                    <a:p>
                      <a:pPr rtl="1"/>
                      <a:r>
                        <a:rPr lang="he-IL" sz="1200" dirty="0"/>
                        <a:t>מחסן כימי</a:t>
                      </a:r>
                    </a:p>
                    <a:p>
                      <a:pPr rtl="1"/>
                      <a:r>
                        <a:rPr lang="he-IL" sz="1200" dirty="0"/>
                        <a:t>מחקר פרה-קליני</a:t>
                      </a:r>
                    </a:p>
                    <a:p>
                      <a:pPr rtl="1"/>
                      <a:r>
                        <a:rPr lang="he-IL" sz="1200" dirty="0"/>
                        <a:t>מרכז </a:t>
                      </a:r>
                      <a:r>
                        <a:rPr lang="he-IL" sz="1200" dirty="0" err="1"/>
                        <a:t>לוקיי</a:t>
                      </a:r>
                      <a:endParaRPr lang="he-IL" sz="1200" dirty="0"/>
                    </a:p>
                    <a:p>
                      <a:pPr rtl="1"/>
                      <a:r>
                        <a:rPr lang="he-IL" sz="1200" dirty="0"/>
                        <a:t>קשרי ציבור</a:t>
                      </a:r>
                    </a:p>
                    <a:p>
                      <a:pPr rtl="1"/>
                      <a:r>
                        <a:rPr lang="he-IL" sz="1200" dirty="0"/>
                        <a:t>רפואה</a:t>
                      </a:r>
                      <a:endParaRPr lang="en-US" sz="1200" dirty="0"/>
                    </a:p>
                  </a:txBody>
                  <a:tcPr/>
                </a:tc>
                <a:extLst>
                  <a:ext uri="{0D108BD9-81ED-4DB2-BD59-A6C34878D82A}">
                    <a16:rowId xmlns:a16="http://schemas.microsoft.com/office/drawing/2014/main" val="2862448474"/>
                  </a:ext>
                </a:extLst>
              </a:tr>
              <a:tr h="370840">
                <a:tc>
                  <a:txBody>
                    <a:bodyPr/>
                    <a:lstStyle/>
                    <a:p>
                      <a:pPr rtl="1"/>
                      <a:r>
                        <a:rPr lang="he-IL" sz="1200" dirty="0"/>
                        <a:t>חגית שגב</a:t>
                      </a:r>
                    </a:p>
                  </a:txBody>
                  <a:tcPr marL="73884" marR="73884" marT="36942" marB="36942"/>
                </a:tc>
                <a:tc>
                  <a:txBody>
                    <a:bodyPr/>
                    <a:lstStyle/>
                    <a:p>
                      <a:pPr algn="ctr" rtl="1"/>
                      <a:r>
                        <a:rPr lang="en-US" sz="1200" dirty="0"/>
                        <a:t>N</a:t>
                      </a:r>
                      <a:endParaRPr lang="he-IL" sz="1200" dirty="0"/>
                    </a:p>
                  </a:txBody>
                  <a:tcPr marL="73884" marR="73884" marT="36942" marB="36942"/>
                </a:tc>
                <a:tc>
                  <a:txBody>
                    <a:bodyPr/>
                    <a:lstStyle/>
                    <a:p>
                      <a:pPr rtl="1"/>
                      <a:r>
                        <a:rPr lang="he-IL" sz="1200" dirty="0"/>
                        <a:t>רכש פרסום דיגיטלי באמצעות כרטיס אשראי</a:t>
                      </a:r>
                    </a:p>
                  </a:txBody>
                  <a:tcPr marL="73884" marR="73884" marT="36942" marB="36942"/>
                </a:tc>
                <a:extLst>
                  <a:ext uri="{0D108BD9-81ED-4DB2-BD59-A6C34878D82A}">
                    <a16:rowId xmlns:a16="http://schemas.microsoft.com/office/drawing/2014/main" val="3711114123"/>
                  </a:ext>
                </a:extLst>
              </a:tr>
              <a:tr h="370840">
                <a:tc>
                  <a:txBody>
                    <a:bodyPr/>
                    <a:lstStyle/>
                    <a:p>
                      <a:pPr rtl="1"/>
                      <a:r>
                        <a:rPr lang="he-IL" sz="1200" dirty="0"/>
                        <a:t>פזית כהן</a:t>
                      </a:r>
                    </a:p>
                  </a:txBody>
                  <a:tcPr marL="73884" marR="73884" marT="36942" marB="36942"/>
                </a:tc>
                <a:tc>
                  <a:txBody>
                    <a:bodyPr/>
                    <a:lstStyle/>
                    <a:p>
                      <a:pPr algn="ctr" rtl="1"/>
                      <a:r>
                        <a:rPr lang="en-US" sz="1200" dirty="0"/>
                        <a:t>I</a:t>
                      </a:r>
                      <a:endParaRPr lang="he-IL" sz="1200" dirty="0"/>
                    </a:p>
                  </a:txBody>
                  <a:tcPr marL="73884" marR="73884" marT="36942" marB="36942"/>
                </a:tc>
                <a:tc>
                  <a:txBody>
                    <a:bodyPr/>
                    <a:lstStyle/>
                    <a:p>
                      <a:pPr rtl="1"/>
                      <a:r>
                        <a:rPr lang="he-IL" sz="1200" dirty="0"/>
                        <a:t>רכש פריטים ושירותים מחו"ל בכרטיס אשראי </a:t>
                      </a:r>
                    </a:p>
                  </a:txBody>
                  <a:tcPr marL="73884" marR="73884" marT="36942" marB="36942"/>
                </a:tc>
                <a:extLst>
                  <a:ext uri="{0D108BD9-81ED-4DB2-BD59-A6C34878D82A}">
                    <a16:rowId xmlns:a16="http://schemas.microsoft.com/office/drawing/2014/main" val="1568860319"/>
                  </a:ext>
                </a:extLst>
              </a:tr>
            </a:tbl>
          </a:graphicData>
        </a:graphic>
      </p:graphicFrame>
      <p:sp>
        <p:nvSpPr>
          <p:cNvPr id="5" name="Action Button: Go to Beginning 4">
            <a:hlinkClick r:id="rId2" action="ppaction://hlinksldjump" highlightClick="1"/>
            <a:extLst>
              <a:ext uri="{FF2B5EF4-FFF2-40B4-BE49-F238E27FC236}">
                <a16:creationId xmlns:a16="http://schemas.microsoft.com/office/drawing/2014/main" id="{9FA65CB5-2A25-3706-7AB3-8E0B1E25A69D}"/>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1072554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61FDE1-5240-6E7C-1ED2-1D0DD059830F}"/>
              </a:ext>
            </a:extLst>
          </p:cNvPr>
          <p:cNvSpPr>
            <a:spLocks noGrp="1"/>
          </p:cNvSpPr>
          <p:nvPr>
            <p:ph idx="1"/>
          </p:nvPr>
        </p:nvSpPr>
        <p:spPr/>
        <p:txBody>
          <a:bodyPr>
            <a:normAutofit fontScale="92500" lnSpcReduction="20000"/>
          </a:bodyPr>
          <a:lstStyle/>
          <a:p>
            <a:pPr marL="0" indent="0" algn="r" rtl="1">
              <a:buNone/>
            </a:pPr>
            <a:r>
              <a:rPr lang="he-IL" dirty="0"/>
              <a:t>קיימות שתי חברות (שני ח.פ)במסגרתן מבוצע רכש:</a:t>
            </a:r>
          </a:p>
          <a:p>
            <a:pPr marL="0" indent="0" algn="r" rtl="1">
              <a:buNone/>
            </a:pPr>
            <a:endParaRPr lang="he-IL" dirty="0"/>
          </a:p>
          <a:p>
            <a:pPr marL="514350" indent="-514350" algn="r" rtl="1">
              <a:buAutoNum type="arabicPeriod"/>
            </a:pPr>
            <a:r>
              <a:rPr lang="he-IL" dirty="0">
                <a:hlinkClick r:id="rId2" action="ppaction://hlinksldjump"/>
              </a:rPr>
              <a:t>טכניון מכון טכנולוגי לישראל- מלכ"ר </a:t>
            </a:r>
            <a:endParaRPr lang="he-IL" dirty="0"/>
          </a:p>
          <a:p>
            <a:pPr marL="514350" indent="-514350" algn="r" rtl="1">
              <a:buAutoNum type="arabicPeriod"/>
            </a:pPr>
            <a:r>
              <a:rPr lang="he-IL" dirty="0">
                <a:hlinkClick r:id="rId3" action="ppaction://hlinksldjump"/>
              </a:rPr>
              <a:t>מוסד הטכניון למחקר ופיתוח בע"מ - חברה פרטית </a:t>
            </a:r>
            <a:endParaRPr lang="he-IL" dirty="0"/>
          </a:p>
          <a:p>
            <a:pPr marL="0" indent="0">
              <a:buNone/>
            </a:pPr>
            <a:endParaRPr lang="he-IL" dirty="0"/>
          </a:p>
          <a:p>
            <a:pPr fontAlgn="t">
              <a:lnSpc>
                <a:spcPts val="1500"/>
              </a:lnSpc>
              <a:buNone/>
            </a:pPr>
            <a:r>
              <a:rPr lang="he-IL" b="1" dirty="0">
                <a:latin typeface="Segoe UI" panose="020B0502040204020203" pitchFamily="34" charset="0"/>
              </a:rPr>
              <a:t>חברת 2070 -</a:t>
            </a:r>
          </a:p>
          <a:p>
            <a:pPr fontAlgn="t">
              <a:lnSpc>
                <a:spcPts val="1500"/>
              </a:lnSpc>
              <a:buNone/>
            </a:pPr>
            <a:r>
              <a:rPr lang="he-IL" dirty="0">
                <a:latin typeface="Segoe UI" panose="020B0502040204020203" pitchFamily="34" charset="0"/>
              </a:rPr>
              <a:t>החברה פועלת במבנה דומה לטכניון (3000), כולל עמידה בחוק חובת המכרזים.</a:t>
            </a:r>
          </a:p>
          <a:p>
            <a:pPr fontAlgn="t">
              <a:lnSpc>
                <a:spcPts val="1500"/>
              </a:lnSpc>
              <a:buFont typeface="Arial" panose="020B0604020202020204" pitchFamily="34" charset="0"/>
              <a:buChar char="•"/>
            </a:pPr>
            <a:r>
              <a:rPr lang="he-IL" dirty="0">
                <a:latin typeface="Segoe UI" panose="020B0502040204020203" pitchFamily="34" charset="0"/>
              </a:rPr>
              <a:t>יחד עם זאת, קיימת שונות מהותית:</a:t>
            </a:r>
          </a:p>
          <a:p>
            <a:pPr marL="0" indent="0" fontAlgn="t">
              <a:lnSpc>
                <a:spcPts val="1500"/>
              </a:lnSpc>
              <a:buNone/>
            </a:pPr>
            <a:br>
              <a:rPr lang="he-IL" dirty="0">
                <a:latin typeface="Segoe UI" panose="020B0502040204020203" pitchFamily="34" charset="0"/>
              </a:rPr>
            </a:br>
            <a:r>
              <a:rPr lang="he-IL" b="1" dirty="0">
                <a:latin typeface="Segoe UI" panose="020B0502040204020203" pitchFamily="34" charset="0"/>
              </a:rPr>
              <a:t>הסמכות לקבוע מה מותר ומה אסור לנפק מהחברה נמצאת בידי המוסד.</a:t>
            </a:r>
            <a:endParaRPr lang="he-IL" dirty="0">
              <a:latin typeface="Segoe UI" panose="020B0502040204020203" pitchFamily="34" charset="0"/>
            </a:endParaRPr>
          </a:p>
          <a:p>
            <a:pPr fontAlgn="t">
              <a:lnSpc>
                <a:spcPts val="1500"/>
              </a:lnSpc>
              <a:buFont typeface="Arial" panose="020B0604020202020204" pitchFamily="34" charset="0"/>
              <a:buChar char="•"/>
            </a:pPr>
            <a:r>
              <a:rPr lang="he-IL" dirty="0">
                <a:latin typeface="Segoe UI" panose="020B0502040204020203" pitchFamily="34" charset="0"/>
              </a:rPr>
              <a:t>כלומר, החברה מתנהלת מבחינה תפעולית כמו הטכניון, אך כפופה למדיניות המוסד בכל</a:t>
            </a:r>
          </a:p>
          <a:p>
            <a:pPr marL="0" indent="0" fontAlgn="t">
              <a:lnSpc>
                <a:spcPts val="1500"/>
              </a:lnSpc>
              <a:buNone/>
            </a:pPr>
            <a:r>
              <a:rPr lang="he-IL" dirty="0">
                <a:latin typeface="Segoe UI" panose="020B0502040204020203" pitchFamily="34" charset="0"/>
              </a:rPr>
              <a:t>    הנוגע לאישור וניפוק משאבים.</a:t>
            </a:r>
          </a:p>
          <a:p>
            <a:pPr marL="0" indent="0">
              <a:buNone/>
            </a:pPr>
            <a:endParaRPr lang="he-IL" dirty="0"/>
          </a:p>
          <a:p>
            <a:pPr marL="0" indent="0">
              <a:buNone/>
            </a:pPr>
            <a:endParaRPr lang="he-IL" dirty="0"/>
          </a:p>
          <a:p>
            <a:pPr marL="0" indent="0">
              <a:buNone/>
            </a:pPr>
            <a:endParaRPr lang="he-IL" dirty="0"/>
          </a:p>
        </p:txBody>
      </p:sp>
      <p:sp>
        <p:nvSpPr>
          <p:cNvPr id="2" name="Title 1">
            <a:extLst>
              <a:ext uri="{FF2B5EF4-FFF2-40B4-BE49-F238E27FC236}">
                <a16:creationId xmlns:a16="http://schemas.microsoft.com/office/drawing/2014/main" id="{17BC1AB5-AD93-A44D-F5E0-3CA17B2F8331}"/>
              </a:ext>
            </a:extLst>
          </p:cNvPr>
          <p:cNvSpPr>
            <a:spLocks noGrp="1"/>
          </p:cNvSpPr>
          <p:nvPr>
            <p:ph type="title"/>
          </p:nvPr>
        </p:nvSpPr>
        <p:spPr/>
        <p:txBody>
          <a:bodyPr/>
          <a:lstStyle/>
          <a:p>
            <a:pPr algn="r"/>
            <a:r>
              <a:rPr lang="he-IL" dirty="0">
                <a:solidFill>
                  <a:schemeClr val="accent1">
                    <a:lumMod val="75000"/>
                  </a:schemeClr>
                </a:solidFill>
              </a:rPr>
              <a:t>2. רקע כללי על תהליכי הרכש</a:t>
            </a:r>
          </a:p>
        </p:txBody>
      </p:sp>
      <mc:AlternateContent xmlns:mc="http://schemas.openxmlformats.org/markup-compatibility/2006">
        <mc:Choice xmlns:psez="http://schemas.microsoft.com/office/powerpoint/2016/sectionzoom" Requires="psez">
          <p:graphicFrame>
            <p:nvGraphicFramePr>
              <p:cNvPr id="11" name="Section Zoom 10">
                <a:extLst>
                  <a:ext uri="{FF2B5EF4-FFF2-40B4-BE49-F238E27FC236}">
                    <a16:creationId xmlns:a16="http://schemas.microsoft.com/office/drawing/2014/main" id="{6BCC8A36-503C-6869-ED94-1039CC5E37CC}"/>
                  </a:ext>
                </a:extLst>
              </p:cNvPr>
              <p:cNvGraphicFramePr>
                <a:graphicFrameLocks noChangeAspect="1"/>
              </p:cNvGraphicFramePr>
              <p:nvPr>
                <p:extLst>
                  <p:ext uri="{D42A27DB-BD31-4B8C-83A1-F6EECF244321}">
                    <p14:modId xmlns:p14="http://schemas.microsoft.com/office/powerpoint/2010/main" val="311717939"/>
                  </p:ext>
                </p:extLst>
              </p:nvPr>
            </p:nvGraphicFramePr>
            <p:xfrm>
              <a:off x="4355691" y="2199967"/>
              <a:ext cx="788164" cy="788164"/>
            </p:xfrm>
            <a:graphic>
              <a:graphicData uri="http://schemas.microsoft.com/office/powerpoint/2016/sectionzoom">
                <psez:sectionZm>
                  <psez:sectionZmObj sectionId="{01E27D6D-1B70-4464-BC7D-11AE211BAE07}">
                    <psez:zmPr id="{BF672487-8432-4533-9AE5-BFEDD856F04C}" imageType="cover" transitionDur="1000">
                      <p166:blipFill xmlns:p166="http://schemas.microsoft.com/office/powerpoint/2016/6/main">
                        <a:blip r:embed="rId4">
                          <a:extLst>
                            <a:ext uri="{28A0092B-C50C-407E-A947-70E740481C1C}">
                              <a14:useLocalDpi xmlns:a14="http://schemas.microsoft.com/office/drawing/2010/main" val="0"/>
                            </a:ext>
                          </a:extLst>
                        </a:blip>
                        <a:stretch>
                          <a:fillRect/>
                        </a:stretch>
                      </p166:blipFill>
                      <p166:spPr xmlns:p166="http://schemas.microsoft.com/office/powerpoint/2016/6/main">
                        <a:xfrm>
                          <a:off x="0" y="0"/>
                          <a:ext cx="788164" cy="788164"/>
                        </a:xfrm>
                        <a:prstGeom prst="rect">
                          <a:avLst/>
                        </a:prstGeom>
                        <a:ln w="3175">
                          <a:solidFill>
                            <a:prstClr val="ltGray"/>
                          </a:solidFill>
                        </a:ln>
                      </p166:spPr>
                    </psez:zmPr>
                  </psez:sectionZmObj>
                </psez:sectionZm>
              </a:graphicData>
            </a:graphic>
          </p:graphicFrame>
        </mc:Choice>
        <mc:Fallback>
          <p:pic>
            <p:nvPicPr>
              <p:cNvPr id="11" name="Section Zoom 10">
                <a:hlinkClick r:id="rId3" action="ppaction://hlinksldjump"/>
                <a:extLst>
                  <a:ext uri="{FF2B5EF4-FFF2-40B4-BE49-F238E27FC236}">
                    <a16:creationId xmlns:a16="http://schemas.microsoft.com/office/drawing/2014/main" id="{6BCC8A36-503C-6869-ED94-1039CC5E37CC}"/>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4355691" y="2199967"/>
                <a:ext cx="788164" cy="788164"/>
              </a:xfrm>
              <a:prstGeom prst="rect">
                <a:avLst/>
              </a:prstGeom>
              <a:ln w="3175">
                <a:solidFill>
                  <a:prstClr val="ltGray"/>
                </a:solidFill>
              </a:ln>
            </p:spPr>
          </p:pic>
        </mc:Fallback>
      </mc:AlternateContent>
      <p:pic>
        <p:nvPicPr>
          <p:cNvPr id="5" name="Picture 4">
            <a:extLst>
              <a:ext uri="{FF2B5EF4-FFF2-40B4-BE49-F238E27FC236}">
                <a16:creationId xmlns:a16="http://schemas.microsoft.com/office/drawing/2014/main" id="{514DF091-9E2E-FFEA-E5D8-2A35C6E555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53216" y="1585551"/>
            <a:ext cx="1509702" cy="742950"/>
          </a:xfrm>
          <a:prstGeom prst="rect">
            <a:avLst/>
          </a:prstGeom>
        </p:spPr>
      </p:pic>
      <p:sp>
        <p:nvSpPr>
          <p:cNvPr id="6" name="Action Button: Go to Beginning 5">
            <a:hlinkClick r:id="rId6" action="ppaction://hlinksldjump" highlightClick="1"/>
            <a:extLst>
              <a:ext uri="{FF2B5EF4-FFF2-40B4-BE49-F238E27FC236}">
                <a16:creationId xmlns:a16="http://schemas.microsoft.com/office/drawing/2014/main" id="{FD27C451-A4A5-C95F-ED9A-210967594470}"/>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8020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06B32-7F40-043A-4AB7-42DF9CAAF0EF}"/>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724301A-6DFB-BBD2-675F-59F57EB7E5A3}"/>
              </a:ext>
            </a:extLst>
          </p:cNvPr>
          <p:cNvGraphicFramePr>
            <a:graphicFrameLocks noGrp="1"/>
          </p:cNvGraphicFramePr>
          <p:nvPr>
            <p:ph idx="1"/>
            <p:extLst>
              <p:ext uri="{D42A27DB-BD31-4B8C-83A1-F6EECF244321}">
                <p14:modId xmlns:p14="http://schemas.microsoft.com/office/powerpoint/2010/main" val="3919023876"/>
              </p:ext>
            </p:extLst>
          </p:nvPr>
        </p:nvGraphicFramePr>
        <p:xfrm>
          <a:off x="553376" y="898578"/>
          <a:ext cx="11363326" cy="5900243"/>
        </p:xfrm>
        <a:graphic>
          <a:graphicData uri="http://schemas.openxmlformats.org/drawingml/2006/table">
            <a:tbl>
              <a:tblPr rtl="1" firstRow="1" bandRow="1">
                <a:tableStyleId>{5C22544A-7EE6-4342-B048-85BDC9FD1C3A}</a:tableStyleId>
              </a:tblPr>
              <a:tblGrid>
                <a:gridCol w="3846810">
                  <a:extLst>
                    <a:ext uri="{9D8B030D-6E8A-4147-A177-3AD203B41FA5}">
                      <a16:colId xmlns:a16="http://schemas.microsoft.com/office/drawing/2014/main" val="2568151151"/>
                    </a:ext>
                  </a:extLst>
                </a:gridCol>
                <a:gridCol w="3763665">
                  <a:extLst>
                    <a:ext uri="{9D8B030D-6E8A-4147-A177-3AD203B41FA5}">
                      <a16:colId xmlns:a16="http://schemas.microsoft.com/office/drawing/2014/main" val="3041664089"/>
                    </a:ext>
                  </a:extLst>
                </a:gridCol>
                <a:gridCol w="3752851">
                  <a:extLst>
                    <a:ext uri="{9D8B030D-6E8A-4147-A177-3AD203B41FA5}">
                      <a16:colId xmlns:a16="http://schemas.microsoft.com/office/drawing/2014/main" val="1637651978"/>
                    </a:ext>
                  </a:extLst>
                </a:gridCol>
              </a:tblGrid>
              <a:tr h="322403">
                <a:tc>
                  <a:txBody>
                    <a:bodyPr/>
                    <a:lstStyle/>
                    <a:p>
                      <a:pPr rtl="1"/>
                      <a:endParaRPr lang="he-IL" sz="1400" dirty="0">
                        <a:latin typeface="Tahoma" panose="020B0604030504040204" pitchFamily="34" charset="0"/>
                        <a:ea typeface="Tahoma" panose="020B0604030504040204" pitchFamily="34" charset="0"/>
                        <a:cs typeface="Tahoma" panose="020B0604030504040204" pitchFamily="34" charset="0"/>
                      </a:endParaRPr>
                    </a:p>
                  </a:txBody>
                  <a:tcPr>
                    <a:solidFill>
                      <a:schemeClr val="bg2"/>
                    </a:solidFill>
                  </a:tcPr>
                </a:tc>
                <a:tc>
                  <a:txBody>
                    <a:bodyPr/>
                    <a:lstStyle/>
                    <a:p>
                      <a:pPr algn="ctr" rtl="1"/>
                      <a:r>
                        <a:rPr lang="he-IL" sz="1400"/>
                        <a:t>טכניון</a:t>
                      </a:r>
                    </a:p>
                  </a:txBody>
                  <a:tcPr/>
                </a:tc>
                <a:tc>
                  <a:txBody>
                    <a:bodyPr/>
                    <a:lstStyle/>
                    <a:p>
                      <a:pPr algn="ctr" rtl="1"/>
                      <a:r>
                        <a:rPr lang="he-IL" sz="1400" dirty="0"/>
                        <a:t>מוסד</a:t>
                      </a:r>
                    </a:p>
                  </a:txBody>
                  <a:tcPr/>
                </a:tc>
                <a:extLst>
                  <a:ext uri="{0D108BD9-81ED-4DB2-BD59-A6C34878D82A}">
                    <a16:rowId xmlns:a16="http://schemas.microsoft.com/office/drawing/2014/main" val="1545040057"/>
                  </a:ext>
                </a:extLst>
              </a:tr>
              <a:tr h="516728">
                <a:tc>
                  <a:txBody>
                    <a:bodyPr/>
                    <a:lstStyle/>
                    <a:p>
                      <a:pPr marL="0" algn="r" defTabSz="1219170" rtl="1" eaLnBrk="1" latinLnBrk="0" hangingPunct="1"/>
                      <a:r>
                        <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rPr>
                        <a:t>הזמנות מקדם ייבוא - עד 30,000 $ </a:t>
                      </a:r>
                    </a:p>
                    <a:p>
                      <a:pPr marL="0" algn="r" defTabSz="1219170" rtl="1" eaLnBrk="1" latinLnBrk="0" hangingPunct="1"/>
                      <a:endPar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p>
                      <a:pPr marL="0" indent="0">
                        <a:buFont typeface="Arial" panose="020B0604020202020204" pitchFamily="34" charset="0"/>
                        <a:buNone/>
                      </a:pPr>
                      <a:r>
                        <a:rPr lang="he-IL" sz="1200" b="1" kern="1200" dirty="0">
                          <a:solidFill>
                            <a:srgbClr val="FF0000"/>
                          </a:solidFill>
                          <a:latin typeface="Tahoma" panose="020B0604030504040204" pitchFamily="34" charset="0"/>
                          <a:ea typeface="Tahoma" panose="020B0604030504040204" pitchFamily="34" charset="0"/>
                          <a:cs typeface="Tahoma" panose="020B0604030504040204" pitchFamily="34" charset="0"/>
                        </a:rPr>
                        <a:t>עלויות הייבוא משוריינות באופן אוטומטי בהתאם לערך </a:t>
                      </a:r>
                      <a:r>
                        <a:rPr lang="he-IL" sz="1200" b="1" kern="1200" dirty="0" err="1">
                          <a:solidFill>
                            <a:srgbClr val="FF0000"/>
                          </a:solidFill>
                          <a:latin typeface="Tahoma" panose="020B0604030504040204" pitchFamily="34" charset="0"/>
                          <a:ea typeface="Tahoma" panose="020B0604030504040204" pitchFamily="34" charset="0"/>
                          <a:cs typeface="Tahoma" panose="020B0604030504040204" pitchFamily="34" charset="0"/>
                        </a:rPr>
                        <a:t>ההזמנהצעת</a:t>
                      </a:r>
                      <a:r>
                        <a:rPr lang="he-IL" sz="1200" b="1" kern="1200" dirty="0">
                          <a:solidFill>
                            <a:srgbClr val="FF0000"/>
                          </a:solidFill>
                          <a:latin typeface="Tahoma" panose="020B0604030504040204" pitchFamily="34" charset="0"/>
                          <a:ea typeface="Tahoma" panose="020B0604030504040204" pitchFamily="34" charset="0"/>
                          <a:cs typeface="Tahoma" panose="020B0604030504040204" pitchFamily="34" charset="0"/>
                        </a:rPr>
                        <a:t> </a:t>
                      </a:r>
                    </a:p>
                    <a:p>
                      <a:pPr marL="0" indent="0">
                        <a:buFont typeface="Arial" panose="020B0604020202020204" pitchFamily="34" charset="0"/>
                        <a:buNone/>
                      </a:pPr>
                      <a:endParaRPr lang="he-IL" sz="1200" b="1"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80975" indent="-180975">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שיעור זה מיועד לשריין תקציב לכיסוי הוצאות היבוא.</a:t>
                      </a:r>
                    </a:p>
                    <a:p>
                      <a:pPr marL="180975" indent="-180975">
                        <a:buFont typeface="Arial" panose="020B0604020202020204" pitchFamily="34" charset="0"/>
                        <a:buChar char="•"/>
                      </a:pPr>
                      <a:endPar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80975" indent="-180975">
                        <a:buFont typeface="Arial" panose="020B0604020202020204" pitchFamily="34" charset="0"/>
                        <a:buChar char="•"/>
                      </a:pPr>
                      <a:endPar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80975" indent="-180975">
                        <a:buFont typeface="Arial" panose="020B0604020202020204" pitchFamily="34" charset="0"/>
                        <a:buChar char="•"/>
                      </a:pPr>
                      <a:endPar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171450" marR="0" lvl="0" indent="-171450"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שאינם חומרים כימיים/ביולוגיים</a:t>
                      </a:r>
                      <a:endPar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71450" indent="-171450">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העמסת שיעור מערך ההזמנה על הזמנת רכש, כפי שנקבע מעת לעת על פי טבלת מקדם יבוא</a:t>
                      </a:r>
                    </a:p>
                    <a:p>
                      <a:pPr marL="180975" indent="-180975">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שיעור זה מיועד לשריין תקציב לכיסוי הוצאות היבוא.</a:t>
                      </a:r>
                    </a:p>
                    <a:p>
                      <a:pPr marL="0" indent="0">
                        <a:buFont typeface="Arial" panose="020B0604020202020204" pitchFamily="34" charset="0"/>
                        <a:buNone/>
                      </a:pPr>
                      <a:endPar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80975" marR="0" lvl="0" indent="-180975"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עד $3000: הצעת מחיר 1</a:t>
                      </a:r>
                    </a:p>
                    <a:p>
                      <a:pPr marL="180975" marR="0" lvl="0" indent="-180975"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מעל $</a:t>
                      </a:r>
                      <a:r>
                        <a:rPr lang="en-US"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1</a:t>
                      </a: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300 עד כ-  $</a:t>
                      </a: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26,000 כולל: שתי הצעות מחיר לפחות או מכתב מנמק</a:t>
                      </a:r>
                    </a:p>
                    <a:p>
                      <a:pPr marL="171450" marR="0" lvl="0" indent="-171450"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מעל $26,001: מכרז/ פטור (טופס תקנה 8)</a:t>
                      </a:r>
                    </a:p>
                    <a:p>
                      <a:pPr marL="0" marR="0" lvl="0" indent="0" algn="r" defTabSz="1219170" rtl="1" eaLnBrk="1" fontAlgn="auto" latinLnBrk="0" hangingPunct="1">
                        <a:lnSpc>
                          <a:spcPct val="100000"/>
                        </a:lnSpc>
                        <a:spcBef>
                          <a:spcPts val="0"/>
                        </a:spcBef>
                        <a:spcAft>
                          <a:spcPts val="0"/>
                        </a:spcAft>
                        <a:buClrTx/>
                        <a:buSzTx/>
                        <a:buFont typeface="Arial" panose="020B0604020202020204" pitchFamily="34" charset="0"/>
                        <a:buNone/>
                        <a:tabLst/>
                        <a:defRPr/>
                      </a:pPr>
                      <a:endPar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0" indent="0" rtl="1">
                        <a:buFont typeface="Arial" panose="020B0604020202020204" pitchFamily="34" charset="0"/>
                        <a:buNone/>
                      </a:pPr>
                      <a:r>
                        <a:rPr lang="he-IL" sz="1200" b="1" dirty="0">
                          <a:solidFill>
                            <a:srgbClr val="FF0000"/>
                          </a:solidFill>
                          <a:latin typeface="Tahoma" panose="020B0604030504040204" pitchFamily="34" charset="0"/>
                          <a:ea typeface="Tahoma" panose="020B0604030504040204" pitchFamily="34" charset="0"/>
                          <a:cs typeface="Tahoma" panose="020B0604030504040204" pitchFamily="34" charset="0"/>
                        </a:rPr>
                        <a:t>חברה 3000</a:t>
                      </a:r>
                      <a:r>
                        <a:rPr lang="he-IL" sz="1200" b="1" dirty="0">
                          <a:solidFill>
                            <a:srgbClr val="D8066F"/>
                          </a:solidFill>
                          <a:latin typeface="Tahoma" panose="020B0604030504040204" pitchFamily="34" charset="0"/>
                          <a:ea typeface="Tahoma" panose="020B0604030504040204" pitchFamily="34" charset="0"/>
                          <a:cs typeface="Tahoma" panose="020B0604030504040204" pitchFamily="34" charset="0"/>
                        </a:rPr>
                        <a:t> </a:t>
                      </a:r>
                      <a:r>
                        <a:rPr lang="he-IL" sz="1200" dirty="0">
                          <a:solidFill>
                            <a:srgbClr val="00B050"/>
                          </a:solidFill>
                          <a:latin typeface="Tahoma" panose="020B0604030504040204" pitchFamily="34" charset="0"/>
                          <a:ea typeface="Tahoma" panose="020B0604030504040204" pitchFamily="34" charset="0"/>
                          <a:cs typeface="Tahoma" panose="020B0604030504040204" pitchFamily="34" charset="0"/>
                        </a:rPr>
                        <a:t>הזמנות</a:t>
                      </a:r>
                      <a:r>
                        <a:rPr lang="he-IL" sz="1200" dirty="0">
                          <a:latin typeface="Tahoma" panose="020B0604030504040204" pitchFamily="34" charset="0"/>
                          <a:ea typeface="Tahoma" panose="020B0604030504040204" pitchFamily="34" charset="0"/>
                          <a:cs typeface="Tahoma" panose="020B0604030504040204" pitchFamily="34" charset="0"/>
                        </a:rPr>
                        <a:t> מתחילות עם 49</a:t>
                      </a:r>
                    </a:p>
                  </a:txBody>
                  <a:tcPr/>
                </a:tc>
                <a:tc>
                  <a:txBody>
                    <a:bodyPr/>
                    <a:lstStyle/>
                    <a:p>
                      <a:pPr marL="180975" marR="0" lvl="0" indent="-180975"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שאינם חומרים כימיים/ ביולוגיים</a:t>
                      </a:r>
                      <a:endPar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80975" indent="-180975">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העמסת שיעור מערך ההזמנה על הזמנת רכש, כפי שנקבע מעת לעת על פי טבלת מקדם יבוא</a:t>
                      </a:r>
                    </a:p>
                    <a:p>
                      <a:pPr marL="180975" indent="-180975">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שיעור זה מיועד לשריין תקציב לכיסוי הוצאות היבוא.</a:t>
                      </a:r>
                    </a:p>
                    <a:p>
                      <a:pPr marL="0" indent="0">
                        <a:buFont typeface="Arial" panose="020B0604020202020204" pitchFamily="34" charset="0"/>
                        <a:buNone/>
                      </a:pPr>
                      <a:endPar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80975" marR="0" lvl="0" indent="-180975"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עד $3000: הצעת מחיר 1</a:t>
                      </a:r>
                    </a:p>
                    <a:p>
                      <a:pPr marL="180975" marR="0" lvl="0" indent="-180975"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מעל $3001 עד כ-  $</a:t>
                      </a: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26,000 כולל: שתי הצעות מחיר לפחות או מכתב מנמק</a:t>
                      </a:r>
                    </a:p>
                    <a:p>
                      <a:pPr marL="171450" marR="0" lvl="0" indent="-171450"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מעל $26,001: מכתב נימוק או 2 הצעות מחיר</a:t>
                      </a:r>
                    </a:p>
                    <a:p>
                      <a:pPr marL="0" marR="0" lvl="0" indent="0" algn="r" defTabSz="121917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b="1" kern="1200" dirty="0">
                          <a:solidFill>
                            <a:srgbClr val="D8066F"/>
                          </a:solidFill>
                          <a:latin typeface="Tahoma" panose="020B0604030504040204" pitchFamily="34" charset="0"/>
                          <a:ea typeface="Tahoma" panose="020B0604030504040204" pitchFamily="34" charset="0"/>
                          <a:cs typeface="Tahoma" panose="020B0604030504040204" pitchFamily="34" charset="0"/>
                        </a:rPr>
                        <a:t>חברה 0070 </a:t>
                      </a:r>
                      <a:r>
                        <a:rPr lang="he-IL" sz="120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200" dirty="0">
                          <a:latin typeface="Tahoma" panose="020B0604030504040204" pitchFamily="34" charset="0"/>
                          <a:ea typeface="Tahoma" panose="020B0604030504040204" pitchFamily="34" charset="0"/>
                          <a:cs typeface="Tahoma" panose="020B0604030504040204" pitchFamily="34" charset="0"/>
                        </a:rPr>
                        <a:t>מתחילות </a:t>
                      </a:r>
                      <a:r>
                        <a:rPr lang="he-IL" sz="1200" dirty="0">
                          <a:solidFill>
                            <a:schemeClr val="tx1"/>
                          </a:solidFill>
                          <a:latin typeface="Tahoma" panose="020B0604030504040204" pitchFamily="34" charset="0"/>
                          <a:ea typeface="Tahoma" panose="020B0604030504040204" pitchFamily="34" charset="0"/>
                          <a:cs typeface="Tahoma" panose="020B0604030504040204" pitchFamily="34" charset="0"/>
                        </a:rPr>
                        <a:t>עם 59</a:t>
                      </a:r>
                    </a:p>
                    <a:p>
                      <a:pPr marL="0" marR="0" lvl="0" indent="0" algn="r" defTabSz="121917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b="1" dirty="0">
                          <a:solidFill>
                            <a:schemeClr val="tx2">
                              <a:lumMod val="75000"/>
                              <a:lumOff val="25000"/>
                            </a:schemeClr>
                          </a:solidFill>
                          <a:latin typeface="Tahoma" panose="020B0604030504040204" pitchFamily="34" charset="0"/>
                          <a:ea typeface="Tahoma" panose="020B0604030504040204" pitchFamily="34" charset="0"/>
                          <a:cs typeface="Tahoma" panose="020B0604030504040204" pitchFamily="34" charset="0"/>
                        </a:rPr>
                        <a:t>חברה 2070 </a:t>
                      </a:r>
                      <a:r>
                        <a:rPr lang="he-IL" sz="1200" dirty="0">
                          <a:solidFill>
                            <a:srgbClr val="00B050"/>
                          </a:solidFill>
                          <a:latin typeface="Tahoma" panose="020B0604030504040204" pitchFamily="34" charset="0"/>
                          <a:ea typeface="Tahoma" panose="020B0604030504040204" pitchFamily="34" charset="0"/>
                          <a:cs typeface="Tahoma" panose="020B0604030504040204" pitchFamily="34" charset="0"/>
                        </a:rPr>
                        <a:t>הזמנות</a:t>
                      </a:r>
                      <a:r>
                        <a:rPr lang="he-IL" sz="1200" dirty="0">
                          <a:latin typeface="Tahoma" panose="020B0604030504040204" pitchFamily="34" charset="0"/>
                          <a:ea typeface="Tahoma" panose="020B0604030504040204" pitchFamily="34" charset="0"/>
                          <a:cs typeface="Tahoma" panose="020B0604030504040204" pitchFamily="34" charset="0"/>
                        </a:rPr>
                        <a:t> מתחילות עם </a:t>
                      </a:r>
                      <a:r>
                        <a:rPr lang="he-IL" sz="1200" dirty="0">
                          <a:solidFill>
                            <a:schemeClr val="tx1"/>
                          </a:solidFill>
                          <a:latin typeface="Tahoma" panose="020B0604030504040204" pitchFamily="34" charset="0"/>
                          <a:ea typeface="Tahoma" panose="020B0604030504040204" pitchFamily="34" charset="0"/>
                          <a:cs typeface="Tahoma" panose="020B0604030504040204" pitchFamily="34" charset="0"/>
                        </a:rPr>
                        <a:t>89</a:t>
                      </a:r>
                    </a:p>
                  </a:txBody>
                  <a:tcPr/>
                </a:tc>
                <a:extLst>
                  <a:ext uri="{0D108BD9-81ED-4DB2-BD59-A6C34878D82A}">
                    <a16:rowId xmlns:a16="http://schemas.microsoft.com/office/drawing/2014/main" val="3586815508"/>
                  </a:ext>
                </a:extLst>
              </a:tr>
              <a:tr h="397483">
                <a:tc>
                  <a:txBody>
                    <a:bodyPr/>
                    <a:lstStyle/>
                    <a:p>
                      <a:pPr rtl="1"/>
                      <a:r>
                        <a:rPr lang="he-IL" sz="1200" dirty="0">
                          <a:latin typeface="Tahoma" panose="020B0604030504040204" pitchFamily="34" charset="0"/>
                          <a:ea typeface="Tahoma" panose="020B0604030504040204" pitchFamily="34" charset="0"/>
                          <a:cs typeface="Tahoma" panose="020B0604030504040204" pitchFamily="34" charset="0"/>
                        </a:rPr>
                        <a:t>הזמנות עם דרישה לקבלת מידע -</a:t>
                      </a:r>
                    </a:p>
                    <a:p>
                      <a:pPr rtl="1"/>
                      <a:endParaRPr lang="he-IL" sz="1200" dirty="0">
                        <a:latin typeface="Tahoma" panose="020B0604030504040204" pitchFamily="34" charset="0"/>
                        <a:ea typeface="Tahoma" panose="020B0604030504040204" pitchFamily="34" charset="0"/>
                        <a:cs typeface="Tahoma" panose="020B0604030504040204" pitchFamily="34" charset="0"/>
                      </a:endParaRPr>
                    </a:p>
                    <a:p>
                      <a:pPr marL="0" marR="0" lvl="0" indent="0" algn="r" defTabSz="1219170" rtl="1" eaLnBrk="1" fontAlgn="auto" latinLnBrk="0" hangingPunct="1">
                        <a:lnSpc>
                          <a:spcPct val="100000"/>
                        </a:lnSpc>
                        <a:spcBef>
                          <a:spcPts val="0"/>
                        </a:spcBef>
                        <a:spcAft>
                          <a:spcPts val="0"/>
                        </a:spcAft>
                        <a:buClrTx/>
                        <a:buSzTx/>
                        <a:buFontTx/>
                        <a:buNone/>
                        <a:tabLst/>
                        <a:defRPr/>
                      </a:pPr>
                      <a:r>
                        <a:rPr lang="he-IL" sz="1200" b="1" kern="1200" dirty="0">
                          <a:solidFill>
                            <a:srgbClr val="FF0000"/>
                          </a:solidFill>
                          <a:latin typeface="Tahoma" panose="020B0604030504040204" pitchFamily="34" charset="0"/>
                          <a:ea typeface="Tahoma" panose="020B0604030504040204" pitchFamily="34" charset="0"/>
                          <a:cs typeface="Tahoma" panose="020B0604030504040204" pitchFamily="34" charset="0"/>
                        </a:rPr>
                        <a:t>דרישה לקבלת מידע נועדה לאפשר לקניינית רכש חו"ל להוסיף עלויות יבוא.</a:t>
                      </a:r>
                    </a:p>
                    <a:p>
                      <a:pPr rtl="1"/>
                      <a:endParaRPr lang="he-IL" sz="1200" dirty="0">
                        <a:latin typeface="Tahoma" panose="020B0604030504040204" pitchFamily="34" charset="0"/>
                        <a:ea typeface="Tahoma" panose="020B0604030504040204" pitchFamily="34" charset="0"/>
                        <a:cs typeface="Tahoma" panose="020B0604030504040204" pitchFamily="34" charset="0"/>
                      </a:endParaRPr>
                    </a:p>
                    <a:p>
                      <a:pPr marL="180975" indent="-180975" rtl="1">
                        <a:buFont typeface="Arial" panose="020B0604020202020204" pitchFamily="34" charset="0"/>
                        <a:buChar char="•"/>
                      </a:pP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מעל </a:t>
                      </a:r>
                      <a:r>
                        <a:rPr lang="en-US"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K</a:t>
                      </a: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30 $</a:t>
                      </a:r>
                    </a:p>
                    <a:p>
                      <a:pPr marL="180975" indent="-180975" rtl="1">
                        <a:buFont typeface="Arial" panose="020B0604020202020204" pitchFamily="34" charset="0"/>
                        <a:buChar char="•"/>
                      </a:pP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עבור חומרים כימיים/ ביולוגיים</a:t>
                      </a:r>
                    </a:p>
                    <a:p>
                      <a:pPr marL="180975" marR="0" lvl="0" indent="-180975"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ייצוא/ ייבוא</a:t>
                      </a:r>
                    </a:p>
                    <a:p>
                      <a:pPr marL="361950" marR="0" lvl="0" indent="-171450" algn="r" defTabSz="1219170" rtl="1" eaLnBrk="1" fontAlgn="auto" latinLnBrk="0" hangingPunct="1">
                        <a:lnSpc>
                          <a:spcPct val="100000"/>
                        </a:lnSpc>
                        <a:spcBef>
                          <a:spcPts val="0"/>
                        </a:spcBef>
                        <a:spcAft>
                          <a:spcPts val="0"/>
                        </a:spcAft>
                        <a:buClrTx/>
                        <a:buSzTx/>
                        <a:buFont typeface="Wingdings" panose="05000000000000000000" pitchFamily="2" charset="2"/>
                        <a:buChar char="Ø"/>
                        <a:tabLst/>
                        <a:defRP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לצורך תיקון, כיול מכשירים ועוד. </a:t>
                      </a:r>
                    </a:p>
                    <a:p>
                      <a:pPr marL="349250" indent="-171450">
                        <a:buFont typeface="Wingdings" panose="05000000000000000000" pitchFamily="2" charset="2"/>
                        <a:buChar char="Ø"/>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לצרכי תערוכה בחו"ל.</a:t>
                      </a:r>
                    </a:p>
                  </a:txBody>
                  <a:tcPr/>
                </a:tc>
                <a:tc>
                  <a:txBody>
                    <a:bodyPr/>
                    <a:lstStyle/>
                    <a:p>
                      <a:pPr marL="171450" marR="0" lvl="0" indent="-171450"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1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עד $3000: הצעת מחיר 1</a:t>
                      </a:r>
                    </a:p>
                    <a:p>
                      <a:pPr marL="180975" marR="0" lvl="0" indent="-180975"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1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מעל $</a:t>
                      </a:r>
                      <a:r>
                        <a:rPr lang="en-US" sz="11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1</a:t>
                      </a:r>
                      <a:r>
                        <a:rPr lang="he-IL" sz="11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300 עד כ-  $</a:t>
                      </a:r>
                      <a:r>
                        <a:rPr lang="he-IL" sz="11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26,000 כולל: שתי הצעות מחיר לפחות או מכתב מנמק</a:t>
                      </a:r>
                    </a:p>
                    <a:p>
                      <a:pPr marL="171450" marR="0" lvl="0" indent="-171450"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1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מעל $26,001: מכרז/ פטור (טופס תקנה 8)</a:t>
                      </a:r>
                    </a:p>
                    <a:p>
                      <a:pPr marL="171450" marR="0" lvl="0" indent="-171450"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he-IL" sz="11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71450" marR="0" lvl="0" indent="-171450"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200" b="1" dirty="0">
                          <a:solidFill>
                            <a:srgbClr val="FF0000"/>
                          </a:solidFill>
                          <a:latin typeface="Tahoma" panose="020B0604030504040204" pitchFamily="34" charset="0"/>
                          <a:ea typeface="Tahoma" panose="020B0604030504040204" pitchFamily="34" charset="0"/>
                          <a:cs typeface="Tahoma" panose="020B0604030504040204" pitchFamily="34" charset="0"/>
                        </a:rPr>
                        <a:t>חברה 3000 </a:t>
                      </a:r>
                      <a:r>
                        <a:rPr lang="he-IL" sz="1200" dirty="0">
                          <a:solidFill>
                            <a:srgbClr val="FF0000"/>
                          </a:solidFill>
                          <a:latin typeface="Tahoma" panose="020B0604030504040204" pitchFamily="34" charset="0"/>
                          <a:ea typeface="Tahoma" panose="020B0604030504040204" pitchFamily="34" charset="0"/>
                          <a:cs typeface="Tahoma" panose="020B0604030504040204" pitchFamily="34" charset="0"/>
                        </a:rPr>
                        <a:t>דרישות: </a:t>
                      </a:r>
                      <a:r>
                        <a:rPr lang="he-IL" sz="1200" dirty="0">
                          <a:latin typeface="Tahoma" panose="020B0604030504040204" pitchFamily="34" charset="0"/>
                          <a:ea typeface="Tahoma" panose="020B0604030504040204" pitchFamily="34" charset="0"/>
                          <a:cs typeface="Tahoma" panose="020B0604030504040204" pitchFamily="34" charset="0"/>
                        </a:rPr>
                        <a:t>11=&gt;</a:t>
                      </a:r>
                      <a:r>
                        <a:rPr lang="he-IL" sz="1200" dirty="0">
                          <a:solidFill>
                            <a:schemeClr val="dk1"/>
                          </a:solidFill>
                          <a:latin typeface="Tahoma" panose="020B0604030504040204" pitchFamily="34" charset="0"/>
                          <a:ea typeface="Tahoma" panose="020B0604030504040204" pitchFamily="34" charset="0"/>
                          <a:cs typeface="Tahoma" panose="020B0604030504040204" pitchFamily="34" charset="0"/>
                        </a:rPr>
                        <a:t> </a:t>
                      </a:r>
                      <a:r>
                        <a:rPr lang="he-IL" sz="120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200" dirty="0">
                          <a:latin typeface="Tahoma" panose="020B0604030504040204" pitchFamily="34" charset="0"/>
                          <a:ea typeface="Tahoma" panose="020B0604030504040204" pitchFamily="34" charset="0"/>
                          <a:cs typeface="Tahoma" panose="020B0604030504040204" pitchFamily="34" charset="0"/>
                        </a:rPr>
                        <a:t>42</a:t>
                      </a:r>
                    </a:p>
                    <a:p>
                      <a:pPr marL="0" marR="0" lvl="0" indent="0" algn="r" defTabSz="1219170" rtl="1" eaLnBrk="1" fontAlgn="auto" latinLnBrk="0" hangingPunct="1">
                        <a:lnSpc>
                          <a:spcPct val="100000"/>
                        </a:lnSpc>
                        <a:spcBef>
                          <a:spcPts val="0"/>
                        </a:spcBef>
                        <a:spcAft>
                          <a:spcPts val="0"/>
                        </a:spcAft>
                        <a:buClrTx/>
                        <a:buSzTx/>
                        <a:buFont typeface="Arial" panose="020B0604020202020204" pitchFamily="34" charset="0"/>
                        <a:buNone/>
                        <a:tabLst/>
                        <a:defRPr/>
                      </a:pPr>
                      <a:endParaRPr lang="he-IL" sz="11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171450" marR="0" lvl="0" indent="-171450"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1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עד $3000: הצעת מחיר 1</a:t>
                      </a:r>
                    </a:p>
                    <a:p>
                      <a:pPr marL="180975" marR="0" lvl="0" indent="-180975"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1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מעל $3001 עד כ-  $</a:t>
                      </a:r>
                      <a:r>
                        <a:rPr lang="he-IL" sz="11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26,000 כולל: שתי הצעות מחיר לפחות או מכתב מנמק</a:t>
                      </a:r>
                    </a:p>
                    <a:p>
                      <a:pPr marL="171450" marR="0" lvl="0" indent="-171450"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1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מעל $26,001: מכתב נימוק או 2 הצעות מחיר</a:t>
                      </a:r>
                    </a:p>
                    <a:p>
                      <a:pPr marL="171450" marR="0" lvl="0" indent="-171450" algn="r" defTabSz="121917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he-IL" sz="11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b="1" kern="1200" dirty="0">
                          <a:solidFill>
                            <a:srgbClr val="D8066F"/>
                          </a:solidFill>
                          <a:latin typeface="Tahoma" panose="020B0604030504040204" pitchFamily="34" charset="0"/>
                          <a:ea typeface="Tahoma" panose="020B0604030504040204" pitchFamily="34" charset="0"/>
                          <a:cs typeface="Tahoma" panose="020B0604030504040204" pitchFamily="34" charset="0"/>
                        </a:rPr>
                        <a:t>חברה 0070 </a:t>
                      </a:r>
                      <a:r>
                        <a:rPr lang="he-IL" sz="1200" dirty="0">
                          <a:solidFill>
                            <a:srgbClr val="FF0000"/>
                          </a:solidFill>
                          <a:latin typeface="Tahoma" panose="020B0604030504040204" pitchFamily="34" charset="0"/>
                          <a:ea typeface="Tahoma" panose="020B0604030504040204" pitchFamily="34" charset="0"/>
                          <a:cs typeface="Tahoma" panose="020B0604030504040204" pitchFamily="34" charset="0"/>
                        </a:rPr>
                        <a:t>דרישות: </a:t>
                      </a:r>
                      <a:r>
                        <a:rPr lang="he-IL" sz="1200" dirty="0">
                          <a:latin typeface="Tahoma" panose="020B0604030504040204" pitchFamily="34" charset="0"/>
                          <a:ea typeface="Tahoma" panose="020B0604030504040204" pitchFamily="34" charset="0"/>
                          <a:cs typeface="Tahoma" panose="020B0604030504040204" pitchFamily="34" charset="0"/>
                        </a:rPr>
                        <a:t>12=&gt;</a:t>
                      </a:r>
                      <a:r>
                        <a:rPr lang="he-IL" sz="1200" dirty="0">
                          <a:solidFill>
                            <a:schemeClr val="dk1"/>
                          </a:solidFill>
                          <a:latin typeface="Tahoma" panose="020B0604030504040204" pitchFamily="34" charset="0"/>
                          <a:ea typeface="Tahoma" panose="020B0604030504040204" pitchFamily="34" charset="0"/>
                          <a:cs typeface="Tahoma" panose="020B0604030504040204" pitchFamily="34" charset="0"/>
                        </a:rPr>
                        <a:t> </a:t>
                      </a:r>
                      <a:r>
                        <a:rPr lang="he-IL" sz="120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200" dirty="0">
                          <a:latin typeface="Tahoma" panose="020B0604030504040204" pitchFamily="34" charset="0"/>
                          <a:ea typeface="Tahoma" panose="020B0604030504040204" pitchFamily="34" charset="0"/>
                          <a:cs typeface="Tahoma" panose="020B0604030504040204" pitchFamily="34" charset="0"/>
                        </a:rPr>
                        <a:t>52</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b="1" dirty="0">
                          <a:solidFill>
                            <a:schemeClr val="tx2">
                              <a:lumMod val="75000"/>
                              <a:lumOff val="25000"/>
                            </a:schemeClr>
                          </a:solidFill>
                          <a:latin typeface="Tahoma" panose="020B0604030504040204" pitchFamily="34" charset="0"/>
                          <a:ea typeface="Tahoma" panose="020B0604030504040204" pitchFamily="34" charset="0"/>
                          <a:cs typeface="Tahoma" panose="020B0604030504040204" pitchFamily="34" charset="0"/>
                        </a:rPr>
                        <a:t>חברה 2070</a:t>
                      </a:r>
                      <a:r>
                        <a:rPr lang="he-IL" sz="1200" b="1" dirty="0">
                          <a:solidFill>
                            <a:schemeClr val="dk1"/>
                          </a:solidFill>
                          <a:latin typeface="Tahoma" panose="020B0604030504040204" pitchFamily="34" charset="0"/>
                          <a:ea typeface="Tahoma" panose="020B0604030504040204" pitchFamily="34" charset="0"/>
                          <a:cs typeface="Tahoma" panose="020B0604030504040204" pitchFamily="34" charset="0"/>
                        </a:rPr>
                        <a:t> </a:t>
                      </a:r>
                      <a:r>
                        <a:rPr lang="he-IL" sz="1200" dirty="0">
                          <a:solidFill>
                            <a:srgbClr val="FF0000"/>
                          </a:solidFill>
                          <a:latin typeface="Tahoma" panose="020B0604030504040204" pitchFamily="34" charset="0"/>
                          <a:ea typeface="Tahoma" panose="020B0604030504040204" pitchFamily="34" charset="0"/>
                          <a:cs typeface="Tahoma" panose="020B0604030504040204" pitchFamily="34" charset="0"/>
                        </a:rPr>
                        <a:t>דרישות: </a:t>
                      </a:r>
                      <a:r>
                        <a:rPr lang="he-IL" sz="1200" dirty="0">
                          <a:latin typeface="Tahoma" panose="020B0604030504040204" pitchFamily="34" charset="0"/>
                          <a:ea typeface="Tahoma" panose="020B0604030504040204" pitchFamily="34" charset="0"/>
                          <a:cs typeface="Tahoma" panose="020B0604030504040204" pitchFamily="34" charset="0"/>
                        </a:rPr>
                        <a:t>18=&gt;</a:t>
                      </a:r>
                      <a:r>
                        <a:rPr lang="he-IL" sz="1200" dirty="0">
                          <a:solidFill>
                            <a:schemeClr val="dk1"/>
                          </a:solidFill>
                          <a:latin typeface="Tahoma" panose="020B0604030504040204" pitchFamily="34" charset="0"/>
                          <a:ea typeface="Tahoma" panose="020B0604030504040204" pitchFamily="34" charset="0"/>
                          <a:cs typeface="Tahoma" panose="020B0604030504040204" pitchFamily="34" charset="0"/>
                        </a:rPr>
                        <a:t> </a:t>
                      </a:r>
                      <a:r>
                        <a:rPr lang="he-IL" sz="120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200" dirty="0">
                          <a:latin typeface="Tahoma" panose="020B0604030504040204" pitchFamily="34" charset="0"/>
                          <a:ea typeface="Tahoma" panose="020B0604030504040204" pitchFamily="34" charset="0"/>
                          <a:cs typeface="Tahoma" panose="020B0604030504040204" pitchFamily="34" charset="0"/>
                        </a:rPr>
                        <a:t>82</a:t>
                      </a:r>
                    </a:p>
                    <a:p>
                      <a:pPr marL="0" marR="0" lvl="0" indent="0" algn="r" defTabSz="1219170" rtl="1" eaLnBrk="1" fontAlgn="auto" latinLnBrk="0" hangingPunct="1">
                        <a:lnSpc>
                          <a:spcPct val="100000"/>
                        </a:lnSpc>
                        <a:spcBef>
                          <a:spcPts val="0"/>
                        </a:spcBef>
                        <a:spcAft>
                          <a:spcPts val="0"/>
                        </a:spcAft>
                        <a:buClrTx/>
                        <a:buSzTx/>
                        <a:buFont typeface="Arial" panose="020B0604020202020204" pitchFamily="34" charset="0"/>
                        <a:buNone/>
                        <a:tabLst/>
                        <a:defRPr/>
                      </a:pPr>
                      <a:endParaRPr lang="he-IL" sz="11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114411158"/>
                  </a:ext>
                </a:extLst>
              </a:tr>
              <a:tr h="953959">
                <a:tc>
                  <a:txBody>
                    <a:bodyPr/>
                    <a:lstStyle/>
                    <a:p>
                      <a:pPr rtl="1"/>
                      <a:r>
                        <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rPr>
                        <a:t>הזמנת בעלי חיים</a:t>
                      </a:r>
                    </a:p>
                  </a:txBody>
                  <a:tcPr/>
                </a:tc>
                <a:tc>
                  <a:txBody>
                    <a:bodyPr/>
                    <a:lstStyle/>
                    <a:p>
                      <a:pPr marL="171450" indent="-171450">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הזמנות אלה יבוצעו כהזמנות רכש חו"ל רגילות (ולא הזמנות מקדם יבוא) </a:t>
                      </a:r>
                    </a:p>
                    <a:p>
                      <a:pPr marL="171450" indent="-171450">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בהתאם לנוהל 14-0102: טיפול בצורכי מחקר המשלבים בעלי חיים בדרישות רכש אלו נדרש להקליד את מספרי האתיקה שהוקצו לחוקר/ למחקר הן תגענה לטיפול קניין הרכש לאחר השלמת אישור תקציבן/ מתאם מחקר.</a:t>
                      </a:r>
                    </a:p>
                  </a:txBody>
                  <a:tcPr/>
                </a:tc>
                <a:tc>
                  <a:txBody>
                    <a:bodyPr/>
                    <a:lstStyle/>
                    <a:p>
                      <a:pPr marL="171450" indent="-171450">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הזמנות אלה יבוצעו כהזמנות רכש חו"ל רגילות (ולא הזמנות מקדם יבוא) </a:t>
                      </a:r>
                    </a:p>
                    <a:p>
                      <a:pPr marL="171450" indent="-171450">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בהתאם לנוהל 14-0102: טיפול בצורכי מחקר המשלבים בעלי חיים בדרישות רכש אלו נדרש להקליד את מספרי האתיקה שהוקצו לחוקר/ למחקר הן תגענה לטיפול קניין הרכש לאחר השלמת אישור תקציבן/ מתאם מחקר.</a:t>
                      </a:r>
                    </a:p>
                  </a:txBody>
                  <a:tcPr/>
                </a:tc>
                <a:extLst>
                  <a:ext uri="{0D108BD9-81ED-4DB2-BD59-A6C34878D82A}">
                    <a16:rowId xmlns:a16="http://schemas.microsoft.com/office/drawing/2014/main" val="296177037"/>
                  </a:ext>
                </a:extLst>
              </a:tr>
            </a:tbl>
          </a:graphicData>
        </a:graphic>
      </p:graphicFrame>
      <p:sp>
        <p:nvSpPr>
          <p:cNvPr id="2" name="Title 1">
            <a:extLst>
              <a:ext uri="{FF2B5EF4-FFF2-40B4-BE49-F238E27FC236}">
                <a16:creationId xmlns:a16="http://schemas.microsoft.com/office/drawing/2014/main" id="{17D31272-0105-CB4B-CA58-5B58670D4546}"/>
              </a:ext>
            </a:extLst>
          </p:cNvPr>
          <p:cNvSpPr>
            <a:spLocks noGrp="1"/>
          </p:cNvSpPr>
          <p:nvPr>
            <p:ph type="title"/>
          </p:nvPr>
        </p:nvSpPr>
        <p:spPr/>
        <p:txBody>
          <a:bodyPr/>
          <a:lstStyle/>
          <a:p>
            <a:r>
              <a:rPr lang="he-IL" dirty="0"/>
              <a:t>3.2.1 הזמנות רכש חו"ל (נוהל מס' 08-0202)</a:t>
            </a:r>
          </a:p>
        </p:txBody>
      </p:sp>
      <p:sp>
        <p:nvSpPr>
          <p:cNvPr id="3" name="Action Button: Go to Beginning 2">
            <a:hlinkClick r:id="rId2" action="ppaction://hlinksldjump" highlightClick="1"/>
            <a:extLst>
              <a:ext uri="{FF2B5EF4-FFF2-40B4-BE49-F238E27FC236}">
                <a16:creationId xmlns:a16="http://schemas.microsoft.com/office/drawing/2014/main" id="{DEE0B7DD-89D3-A411-A273-98AF96AFFE92}"/>
              </a:ext>
            </a:extLst>
          </p:cNvPr>
          <p:cNvSpPr/>
          <p:nvPr/>
        </p:nvSpPr>
        <p:spPr>
          <a:xfrm>
            <a:off x="210013" y="6342061"/>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0749971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A5D153-C831-7124-C84B-4874EEA6FA93}"/>
              </a:ext>
            </a:extLst>
          </p:cNvPr>
          <p:cNvSpPr>
            <a:spLocks noGrp="1"/>
          </p:cNvSpPr>
          <p:nvPr>
            <p:ph type="title"/>
          </p:nvPr>
        </p:nvSpPr>
        <p:spPr>
          <a:xfrm>
            <a:off x="5452533" y="168204"/>
            <a:ext cx="6434667" cy="637200"/>
          </a:xfrm>
        </p:spPr>
        <p:txBody>
          <a:bodyPr anchor="t">
            <a:noAutofit/>
          </a:bodyPr>
          <a:lstStyle/>
          <a:p>
            <a:r>
              <a:rPr lang="he-IL" sz="3730" dirty="0"/>
              <a:t>3.2.2 הזמנות אינטרנט -              	חו"ל בלבד!</a:t>
            </a:r>
          </a:p>
        </p:txBody>
      </p:sp>
      <p:sp>
        <p:nvSpPr>
          <p:cNvPr id="2" name="Content Placeholder 1">
            <a:extLst>
              <a:ext uri="{FF2B5EF4-FFF2-40B4-BE49-F238E27FC236}">
                <a16:creationId xmlns:a16="http://schemas.microsoft.com/office/drawing/2014/main" id="{44749B21-149F-FE67-2AF2-6C13DCF030AD}"/>
              </a:ext>
            </a:extLst>
          </p:cNvPr>
          <p:cNvSpPr>
            <a:spLocks noGrp="1"/>
          </p:cNvSpPr>
          <p:nvPr>
            <p:ph idx="1"/>
          </p:nvPr>
        </p:nvSpPr>
        <p:spPr>
          <a:xfrm>
            <a:off x="5452533" y="1547446"/>
            <a:ext cx="6434667" cy="4254339"/>
          </a:xfrm>
        </p:spPr>
        <p:txBody>
          <a:bodyPr>
            <a:normAutofit/>
          </a:bodyPr>
          <a:lstStyle/>
          <a:p>
            <a:r>
              <a:rPr lang="he-IL" dirty="0"/>
              <a:t>סוג הזמנות שתואם את רוח התקופה בהזמנות של חומרים/ציוד דרך האינטרנט (חו"ל).</a:t>
            </a:r>
          </a:p>
          <a:p>
            <a:r>
              <a:rPr lang="he-IL" dirty="0"/>
              <a:t>אחראית: פזית כהן.</a:t>
            </a:r>
          </a:p>
          <a:p>
            <a:pPr marL="0" indent="0">
              <a:buNone/>
            </a:pPr>
            <a:endParaRPr lang="he-IL" dirty="0"/>
          </a:p>
        </p:txBody>
      </p:sp>
      <p:pic>
        <p:nvPicPr>
          <p:cNvPr id="5" name="Picture Placeholder 4" descr="A few white square tiles with black letters&#10;&#10;AI-generated content may be incorrect.">
            <a:extLst>
              <a:ext uri="{FF2B5EF4-FFF2-40B4-BE49-F238E27FC236}">
                <a16:creationId xmlns:a16="http://schemas.microsoft.com/office/drawing/2014/main" id="{B61294B2-5872-8022-175E-A2E8451A8068}"/>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0647" r="21855" b="1"/>
          <a:stretch>
            <a:fillRect/>
          </a:stretch>
        </p:blipFill>
        <p:spPr>
          <a:xfrm>
            <a:off x="20" y="-1"/>
            <a:ext cx="5289156" cy="6117167"/>
          </a:xfrm>
          <a:noFill/>
        </p:spPr>
      </p:pic>
    </p:spTree>
    <p:extLst>
      <p:ext uri="{BB962C8B-B14F-4D97-AF65-F5344CB8AC3E}">
        <p14:creationId xmlns:p14="http://schemas.microsoft.com/office/powerpoint/2010/main" val="2276046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3CD782-AE35-41E2-771F-89823D78B7B7}"/>
              </a:ext>
            </a:extLst>
          </p:cNvPr>
          <p:cNvSpPr>
            <a:spLocks noGrp="1"/>
          </p:cNvSpPr>
          <p:nvPr>
            <p:ph idx="1"/>
          </p:nvPr>
        </p:nvSpPr>
        <p:spPr>
          <a:xfrm>
            <a:off x="140678" y="804906"/>
            <a:ext cx="6598790" cy="5284395"/>
          </a:xfrm>
        </p:spPr>
        <p:txBody>
          <a:bodyPr>
            <a:normAutofit fontScale="92500"/>
          </a:bodyPr>
          <a:lstStyle/>
          <a:p>
            <a:pPr marL="342900" lvl="0" indent="-342900" rtl="1">
              <a:lnSpc>
                <a:spcPct val="90000"/>
              </a:lnSpc>
              <a:spcBef>
                <a:spcPts val="1200"/>
              </a:spcBef>
              <a:buFont typeface="+mj-lt"/>
              <a:buAutoNum type="arabicPeriod"/>
            </a:pPr>
            <a:r>
              <a:rPr lang="he-IL" sz="1700" dirty="0">
                <a:effectLst/>
                <a:latin typeface="+mj-lt"/>
              </a:rPr>
              <a:t>המייל להזמנות רכש חול אינטרנט הינו:</a:t>
            </a:r>
            <a:r>
              <a:rPr lang="en-US" sz="1700" u="sng" dirty="0">
                <a:effectLst/>
                <a:latin typeface="+mj-lt"/>
                <a:hlinkClick r:id="rId2"/>
              </a:rPr>
              <a:t>po.internet@technion.ac.il</a:t>
            </a:r>
            <a:r>
              <a:rPr lang="en-US" sz="1700" b="1" dirty="0">
                <a:effectLst/>
                <a:latin typeface="+mj-lt"/>
              </a:rPr>
              <a:t>  </a:t>
            </a:r>
            <a:r>
              <a:rPr lang="he-IL" sz="1700" dirty="0">
                <a:effectLst/>
                <a:latin typeface="+mj-lt"/>
              </a:rPr>
              <a:t> </a:t>
            </a:r>
            <a:r>
              <a:rPr lang="he-IL" sz="1700" b="1" dirty="0">
                <a:effectLst/>
                <a:latin typeface="+mj-lt"/>
              </a:rPr>
              <a:t>בלבד.</a:t>
            </a:r>
            <a:endParaRPr lang="en-US" sz="1700" dirty="0">
              <a:effectLst/>
              <a:latin typeface="+mj-lt"/>
            </a:endParaRPr>
          </a:p>
          <a:p>
            <a:pPr marL="342900" lvl="0" indent="-342900" rtl="1">
              <a:lnSpc>
                <a:spcPct val="90000"/>
              </a:lnSpc>
              <a:spcBef>
                <a:spcPts val="1200"/>
              </a:spcBef>
              <a:buFont typeface="+mj-lt"/>
              <a:buAutoNum type="arabicPeriod"/>
            </a:pPr>
            <a:r>
              <a:rPr lang="he-IL" sz="1700" dirty="0">
                <a:effectLst/>
                <a:latin typeface="+mj-lt"/>
              </a:rPr>
              <a:t>יש להוציא הזמנה מסודרת של טכניון או מוסד תלוי בתקציב- תחת </a:t>
            </a:r>
            <a:r>
              <a:rPr lang="he-IL" sz="1700" b="1" dirty="0">
                <a:effectLst/>
                <a:latin typeface="+mj-lt"/>
              </a:rPr>
              <a:t>הזמנות מקדם ייבוא של עד</a:t>
            </a:r>
            <a:r>
              <a:rPr lang="he-IL" sz="1700" b="1" dirty="0">
                <a:latin typeface="+mj-lt"/>
              </a:rPr>
              <a:t> </a:t>
            </a:r>
            <a:r>
              <a:rPr lang="en-US" sz="1700" b="1" dirty="0">
                <a:latin typeface="+mj-lt"/>
              </a:rPr>
              <a:t>30K</a:t>
            </a:r>
            <a:r>
              <a:rPr lang="he-IL" sz="1700" b="1" dirty="0">
                <a:latin typeface="+mj-lt"/>
              </a:rPr>
              <a:t> $.</a:t>
            </a:r>
            <a:endParaRPr lang="en-US" sz="1700" b="1" dirty="0">
              <a:effectLst/>
              <a:latin typeface="+mj-lt"/>
            </a:endParaRPr>
          </a:p>
          <a:p>
            <a:pPr marL="542925" lvl="0" indent="-188913" rtl="1">
              <a:lnSpc>
                <a:spcPct val="90000"/>
              </a:lnSpc>
              <a:spcBef>
                <a:spcPts val="1200"/>
              </a:spcBef>
              <a:buNone/>
            </a:pPr>
            <a:r>
              <a:rPr lang="he-IL" sz="1700" dirty="0">
                <a:effectLst/>
                <a:latin typeface="+mj-lt"/>
              </a:rPr>
              <a:t>* כשמדובר בתוכנה אני מבטלת עלויות נוספות של ייבוא אז אין צורך לדאוג לסכומים שמצטרפים להזמנות הייבוא.</a:t>
            </a:r>
            <a:endParaRPr lang="en-US" sz="1700" dirty="0">
              <a:effectLst/>
              <a:latin typeface="+mj-lt"/>
            </a:endParaRPr>
          </a:p>
          <a:p>
            <a:pPr marL="342900" lvl="0" indent="-342900" rtl="1">
              <a:lnSpc>
                <a:spcPct val="90000"/>
              </a:lnSpc>
              <a:spcBef>
                <a:spcPts val="1200"/>
              </a:spcBef>
              <a:buFont typeface="+mj-lt"/>
              <a:buAutoNum type="arabicPeriod" startAt="3"/>
            </a:pPr>
            <a:r>
              <a:rPr lang="he-IL" sz="1700" dirty="0">
                <a:effectLst/>
                <a:latin typeface="+mj-lt"/>
              </a:rPr>
              <a:t>הספק הינו שם האתר שממנו מזמינים את התוכנה או המוצר.</a:t>
            </a:r>
          </a:p>
          <a:p>
            <a:pPr marL="342900" lvl="0" indent="-342900" rtl="1">
              <a:lnSpc>
                <a:spcPct val="90000"/>
              </a:lnSpc>
              <a:spcBef>
                <a:spcPts val="1200"/>
              </a:spcBef>
              <a:buFont typeface="+mj-lt"/>
              <a:buAutoNum type="arabicPeriod" startAt="3"/>
            </a:pPr>
            <a:r>
              <a:rPr lang="he-IL" sz="1700" dirty="0">
                <a:effectLst/>
                <a:latin typeface="+mj-lt"/>
              </a:rPr>
              <a:t>אם מוזמן מנוי שנתי לדוגמא אז יש לרשום את מס' החודשים כפול סכום חודשי יינתן סה"כ מחיר לשנה.</a:t>
            </a:r>
          </a:p>
          <a:p>
            <a:pPr marL="342900" lvl="0" indent="-342900" rtl="1">
              <a:lnSpc>
                <a:spcPct val="90000"/>
              </a:lnSpc>
              <a:spcBef>
                <a:spcPts val="1200"/>
              </a:spcBef>
              <a:buFont typeface="+mj-lt"/>
              <a:buAutoNum type="arabicPeriod" startAt="3"/>
            </a:pPr>
            <a:r>
              <a:rPr lang="he-IL" sz="1700" dirty="0">
                <a:effectLst/>
                <a:latin typeface="+mj-lt"/>
              </a:rPr>
              <a:t>יש למלא את הטבלה המצורפת "טבלת בקרה".</a:t>
            </a:r>
          </a:p>
          <a:p>
            <a:pPr marL="342900" lvl="0" indent="-342900" rtl="1">
              <a:lnSpc>
                <a:spcPct val="90000"/>
              </a:lnSpc>
              <a:spcBef>
                <a:spcPts val="1200"/>
              </a:spcBef>
              <a:buFont typeface="+mj-lt"/>
              <a:buAutoNum type="arabicPeriod" startAt="3"/>
            </a:pPr>
            <a:r>
              <a:rPr lang="he-IL" sz="1700" dirty="0">
                <a:effectLst/>
                <a:latin typeface="+mj-lt"/>
              </a:rPr>
              <a:t>ההזמנה יכולה להיות עד הסכום 3000 דולר בכרטיס אשראי , הזמנות מעל סכום זה יהיה באישור מנהל הרכש בלבד ויש לשלוח נימוק במייל לסכום החריג.</a:t>
            </a:r>
          </a:p>
          <a:p>
            <a:pPr marL="342900" lvl="0" indent="-342900" rtl="1">
              <a:lnSpc>
                <a:spcPct val="90000"/>
              </a:lnSpc>
              <a:spcBef>
                <a:spcPts val="1200"/>
              </a:spcBef>
              <a:buFont typeface="+mj-lt"/>
              <a:buAutoNum type="arabicPeriod" startAt="3"/>
            </a:pPr>
            <a:r>
              <a:rPr lang="he-IL" sz="1700" dirty="0">
                <a:effectLst/>
                <a:latin typeface="+mj-lt"/>
              </a:rPr>
              <a:t>במידה ויש צורך לעדכן את כרטיס האשראי בחשבון המזמין לשרות מתמשך יש למלא "טופס התחייבות לחיוב עתידי אוטומטי בכ"א" מצ"ב הטופס.</a:t>
            </a:r>
          </a:p>
          <a:p>
            <a:pPr marL="342900" lvl="0" indent="-342900" rtl="1">
              <a:lnSpc>
                <a:spcPct val="90000"/>
              </a:lnSpc>
              <a:spcBef>
                <a:spcPts val="1200"/>
              </a:spcBef>
              <a:buFont typeface="+mj-lt"/>
              <a:buAutoNum type="arabicPeriod" startAt="3"/>
            </a:pPr>
            <a:r>
              <a:rPr lang="he-IL" sz="1700" dirty="0">
                <a:effectLst/>
                <a:latin typeface="+mj-lt"/>
              </a:rPr>
              <a:t>אחרי שיש את כל הנתונים בצורה מסודרת יש לשלוח מייל מסודר בכותרת המייל יש לציין את מס' ההזמנה ולצרף את המידע הדרוש מעבר אם קיים,  אם צריך צילום מסך שיעזור באזור התשלום הספציפי אז יש לשלוח גם אותו.</a:t>
            </a:r>
          </a:p>
          <a:p>
            <a:pPr marL="342900" lvl="0" indent="-342900" rtl="1">
              <a:lnSpc>
                <a:spcPct val="90000"/>
              </a:lnSpc>
              <a:spcBef>
                <a:spcPts val="1200"/>
              </a:spcBef>
              <a:buFont typeface="+mj-lt"/>
              <a:buAutoNum type="arabicPeriod" startAt="3"/>
            </a:pPr>
            <a:r>
              <a:rPr lang="he-IL" sz="1700" dirty="0">
                <a:effectLst/>
                <a:latin typeface="+mj-lt"/>
              </a:rPr>
              <a:t>אחרי שההזמנה תעבור את כל אישורי תקציב נשלח סיכום מסודר של הרכישה.</a:t>
            </a:r>
            <a:endParaRPr lang="en-US" sz="1700" dirty="0">
              <a:effectLst/>
              <a:latin typeface="+mj-lt"/>
            </a:endParaRPr>
          </a:p>
          <a:p>
            <a:pPr>
              <a:lnSpc>
                <a:spcPct val="90000"/>
              </a:lnSpc>
            </a:pPr>
            <a:endParaRPr lang="he-IL" sz="1500" dirty="0"/>
          </a:p>
        </p:txBody>
      </p:sp>
      <p:pic>
        <p:nvPicPr>
          <p:cNvPr id="10" name="Content Placeholder 9" descr="A manual typewriter with instructions&#10;&#10;AI-generated content may be incorrect.">
            <a:extLst>
              <a:ext uri="{FF2B5EF4-FFF2-40B4-BE49-F238E27FC236}">
                <a16:creationId xmlns:a16="http://schemas.microsoft.com/office/drawing/2014/main" id="{C8DFCD07-A5EC-CB69-D430-95FE63967D2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p:blipFill>
        <p:spPr>
          <a:xfrm>
            <a:off x="6929718" y="1302296"/>
            <a:ext cx="5262281" cy="3512572"/>
          </a:xfrm>
          <a:noFill/>
        </p:spPr>
      </p:pic>
      <p:sp>
        <p:nvSpPr>
          <p:cNvPr id="3" name="Title 2">
            <a:extLst>
              <a:ext uri="{FF2B5EF4-FFF2-40B4-BE49-F238E27FC236}">
                <a16:creationId xmlns:a16="http://schemas.microsoft.com/office/drawing/2014/main" id="{913CED68-F586-745B-79D8-D1F3F8E69786}"/>
              </a:ext>
            </a:extLst>
          </p:cNvPr>
          <p:cNvSpPr>
            <a:spLocks noGrp="1"/>
          </p:cNvSpPr>
          <p:nvPr>
            <p:ph type="title"/>
          </p:nvPr>
        </p:nvSpPr>
        <p:spPr>
          <a:xfrm>
            <a:off x="304801" y="167706"/>
            <a:ext cx="6453809" cy="637200"/>
          </a:xfrm>
        </p:spPr>
        <p:txBody>
          <a:bodyPr anchor="t">
            <a:normAutofit fontScale="90000"/>
          </a:bodyPr>
          <a:lstStyle/>
          <a:p>
            <a:r>
              <a:rPr lang="he-IL" sz="3730" dirty="0"/>
              <a:t>הנחיות להקמת הזמנות אינטרנט</a:t>
            </a:r>
            <a:br>
              <a:rPr lang="he-IL" sz="2100" dirty="0"/>
            </a:br>
            <a:endParaRPr lang="he-IL" sz="2100" dirty="0"/>
          </a:p>
        </p:txBody>
      </p:sp>
      <p:sp>
        <p:nvSpPr>
          <p:cNvPr id="4" name="Action Button: Go to Beginning 3">
            <a:hlinkClick r:id="rId4" action="ppaction://hlinksldjump" highlightClick="1"/>
            <a:extLst>
              <a:ext uri="{FF2B5EF4-FFF2-40B4-BE49-F238E27FC236}">
                <a16:creationId xmlns:a16="http://schemas.microsoft.com/office/drawing/2014/main" id="{9AB43FDC-A325-6941-B515-C641803563D2}"/>
              </a:ext>
            </a:extLst>
          </p:cNvPr>
          <p:cNvSpPr/>
          <p:nvPr/>
        </p:nvSpPr>
        <p:spPr>
          <a:xfrm>
            <a:off x="85726" y="597217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4984821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6886CB-2546-3733-868D-DD2AB9815DA2}"/>
              </a:ext>
            </a:extLst>
          </p:cNvPr>
          <p:cNvSpPr>
            <a:spLocks noGrp="1"/>
          </p:cNvSpPr>
          <p:nvPr>
            <p:ph idx="1"/>
          </p:nvPr>
        </p:nvSpPr>
        <p:spPr/>
        <p:txBody>
          <a:bodyPr>
            <a:normAutofit fontScale="70000" lnSpcReduction="20000"/>
          </a:bodyPr>
          <a:lstStyle/>
          <a:p>
            <a:pPr marL="0" indent="0">
              <a:buNone/>
            </a:pPr>
            <a:r>
              <a:rPr lang="he-IL" dirty="0"/>
              <a:t>נוהל הזמנת מכרסמים (עכברים, עכברושים):</a:t>
            </a:r>
          </a:p>
          <a:p>
            <a:pPr marL="266700" indent="-266700">
              <a:buAutoNum type="arabicPeriod"/>
            </a:pPr>
            <a:r>
              <a:rPr lang="he-IL" dirty="0"/>
              <a:t>יש לבקש ולקבל אישור מבית החיות, היות והם אלה שמקבלים ומאחסנים את החיות.</a:t>
            </a:r>
          </a:p>
          <a:p>
            <a:pPr marL="266700" indent="0">
              <a:buNone/>
            </a:pPr>
            <a:r>
              <a:rPr lang="he-IL" dirty="0"/>
              <a:t>בית החיות הוא זה שיש לו את רישיון היבוא של חיות אשר מוגבל בכמות המכרסמים שאנו מורשים להזמין בשנה.</a:t>
            </a:r>
          </a:p>
          <a:p>
            <a:pPr marL="0" indent="0">
              <a:buNone/>
            </a:pPr>
            <a:r>
              <a:rPr lang="he-IL" dirty="0">
                <a:solidFill>
                  <a:schemeClr val="bg2"/>
                </a:solidFill>
              </a:rPr>
              <a:t>2</a:t>
            </a:r>
            <a:r>
              <a:rPr lang="he-IL" dirty="0"/>
              <a:t>. יש ליצור את הבקשה למידע עליה הרכש מוסיף את עלויות הייבוא.</a:t>
            </a:r>
          </a:p>
          <a:p>
            <a:pPr marL="0" indent="0">
              <a:buNone/>
            </a:pPr>
            <a:r>
              <a:rPr lang="he-IL" dirty="0">
                <a:solidFill>
                  <a:schemeClr val="bg2"/>
                </a:solidFill>
              </a:rPr>
              <a:t>3. </a:t>
            </a:r>
            <a:r>
              <a:rPr lang="he-IL" dirty="0"/>
              <a:t>הרכש מוסיף את הוצאות הייבוא ועם הנתון הזה יש להקים דרישה.</a:t>
            </a:r>
          </a:p>
          <a:p>
            <a:pPr marL="0" indent="0">
              <a:buNone/>
            </a:pPr>
            <a:r>
              <a:rPr lang="he-IL" dirty="0">
                <a:solidFill>
                  <a:schemeClr val="bg2"/>
                </a:solidFill>
              </a:rPr>
              <a:t>4. </a:t>
            </a:r>
            <a:r>
              <a:rPr lang="he-IL" dirty="0"/>
              <a:t>על מקים הדרישה, להוסיף את מס' האתיקה של החוקר שמזמין את החיות.</a:t>
            </a:r>
          </a:p>
          <a:p>
            <a:pPr marL="0" indent="0">
              <a:buNone/>
            </a:pPr>
            <a:r>
              <a:rPr lang="he-IL" dirty="0">
                <a:solidFill>
                  <a:schemeClr val="bg2"/>
                </a:solidFill>
              </a:rPr>
              <a:t>5. </a:t>
            </a:r>
            <a:r>
              <a:rPr lang="he-IL" dirty="0"/>
              <a:t>אחרי סבב החתימות של הדרישה, הדרישה מגיעה לרכש (מורן) והיא מממשת את הדרישה להזמנה.</a:t>
            </a:r>
          </a:p>
          <a:p>
            <a:pPr>
              <a:buFont typeface="Arial" panose="020B0604020202020204" pitchFamily="34" charset="0"/>
              <a:buChar char="•"/>
            </a:pPr>
            <a:r>
              <a:rPr lang="he-IL" dirty="0"/>
              <a:t>יש לדאוג שבעת הקמת הדרישה יופיעו הפרטים הבאים בלשונית "כתובת לאספקה":</a:t>
            </a:r>
          </a:p>
          <a:p>
            <a:pPr marL="0" indent="0">
              <a:buNone/>
            </a:pPr>
            <a:r>
              <a:rPr lang="he-IL" dirty="0"/>
              <a:t>1. שם המקבל    2. טלפון (כולל נייד)     3. כתובת מדויקת כולל בניין, קומה וחדר     </a:t>
            </a:r>
          </a:p>
          <a:p>
            <a:pPr>
              <a:buFont typeface="Arial" panose="020B0604020202020204" pitchFamily="34" charset="0"/>
              <a:buChar char="•"/>
            </a:pPr>
            <a:r>
              <a:rPr lang="he-IL" dirty="0"/>
              <a:t>יש לשים לב שחיות </a:t>
            </a:r>
            <a:r>
              <a:rPr lang="he-IL" b="1" dirty="0"/>
              <a:t>לא</a:t>
            </a:r>
            <a:r>
              <a:rPr lang="he-IL" dirty="0"/>
              <a:t> </a:t>
            </a:r>
            <a:r>
              <a:rPr lang="he-IL" b="1" dirty="0"/>
              <a:t>מתקבלות</a:t>
            </a:r>
            <a:r>
              <a:rPr lang="he-IL" dirty="0"/>
              <a:t> בטכניון </a:t>
            </a:r>
            <a:r>
              <a:rPr lang="he-IL" dirty="0" err="1"/>
              <a:t>בסופ"שים</a:t>
            </a:r>
            <a:endParaRPr lang="he-IL" dirty="0"/>
          </a:p>
          <a:p>
            <a:pPr>
              <a:buFont typeface="Arial" panose="020B0604020202020204" pitchFamily="34" charset="0"/>
              <a:buChar char="•"/>
            </a:pPr>
            <a:r>
              <a:rPr lang="he-IL" dirty="0"/>
              <a:t>יש לשים לב שהחיות </a:t>
            </a:r>
            <a:r>
              <a:rPr lang="he-IL" b="1" dirty="0"/>
              <a:t>לא</a:t>
            </a:r>
            <a:r>
              <a:rPr lang="he-IL" dirty="0"/>
              <a:t> </a:t>
            </a:r>
            <a:r>
              <a:rPr lang="he-IL" b="1" dirty="0"/>
              <a:t>מובלות</a:t>
            </a:r>
            <a:r>
              <a:rPr lang="he-IL" dirty="0"/>
              <a:t> בימי א' לטכניון</a:t>
            </a:r>
          </a:p>
          <a:p>
            <a:pPr marL="0" indent="0">
              <a:buNone/>
            </a:pPr>
            <a:endParaRPr lang="he-IL" dirty="0"/>
          </a:p>
          <a:p>
            <a:pPr marL="514350" indent="-514350">
              <a:buAutoNum type="arabicPeriod"/>
            </a:pPr>
            <a:endParaRPr lang="he-IL" dirty="0"/>
          </a:p>
        </p:txBody>
      </p:sp>
      <p:sp>
        <p:nvSpPr>
          <p:cNvPr id="3" name="Title 2">
            <a:extLst>
              <a:ext uri="{FF2B5EF4-FFF2-40B4-BE49-F238E27FC236}">
                <a16:creationId xmlns:a16="http://schemas.microsoft.com/office/drawing/2014/main" id="{86B323D4-CAEF-3F17-BB4D-8DF9D4918E12}"/>
              </a:ext>
            </a:extLst>
          </p:cNvPr>
          <p:cNvSpPr>
            <a:spLocks noGrp="1"/>
          </p:cNvSpPr>
          <p:nvPr>
            <p:ph type="title"/>
          </p:nvPr>
        </p:nvSpPr>
        <p:spPr/>
        <p:txBody>
          <a:bodyPr/>
          <a:lstStyle/>
          <a:p>
            <a:r>
              <a:rPr lang="he-IL" dirty="0"/>
              <a:t>3.2.3. הזמנות בעלי חיים</a:t>
            </a:r>
          </a:p>
        </p:txBody>
      </p:sp>
      <p:sp>
        <p:nvSpPr>
          <p:cNvPr id="4" name="Action Button: Go to Beginning 3">
            <a:hlinkClick r:id="rId2" action="ppaction://hlinksldjump" highlightClick="1"/>
            <a:extLst>
              <a:ext uri="{FF2B5EF4-FFF2-40B4-BE49-F238E27FC236}">
                <a16:creationId xmlns:a16="http://schemas.microsoft.com/office/drawing/2014/main" id="{28315343-D02E-A016-F37D-B96008DEDCC7}"/>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4201644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10A916-70D5-23B8-2E66-3801D6397383}"/>
              </a:ext>
            </a:extLst>
          </p:cNvPr>
          <p:cNvSpPr>
            <a:spLocks noGrp="1"/>
          </p:cNvSpPr>
          <p:nvPr>
            <p:ph idx="1"/>
          </p:nvPr>
        </p:nvSpPr>
        <p:spPr>
          <a:xfrm>
            <a:off x="304800" y="1357926"/>
            <a:ext cx="11582400" cy="1585299"/>
          </a:xfrm>
        </p:spPr>
        <p:txBody>
          <a:bodyPr>
            <a:normAutofit lnSpcReduction="10000"/>
          </a:bodyPr>
          <a:lstStyle/>
          <a:p>
            <a:r>
              <a:rPr lang="he-IL" dirty="0"/>
              <a:t>ישנם מקרים של קבלת פריטים/ציוד ללא הזמנה, </a:t>
            </a:r>
          </a:p>
          <a:p>
            <a:pPr marL="0" indent="0">
              <a:buNone/>
            </a:pPr>
            <a:r>
              <a:rPr lang="he-IL" dirty="0"/>
              <a:t>    למשל: דוגמאות, </a:t>
            </a:r>
            <a:r>
              <a:rPr lang="en-US" dirty="0"/>
              <a:t>DEMO</a:t>
            </a:r>
            <a:r>
              <a:rPr lang="he-IL" dirty="0"/>
              <a:t>, אב-טיפוס ועוד.</a:t>
            </a:r>
          </a:p>
          <a:p>
            <a:r>
              <a:rPr lang="he-IL" dirty="0"/>
              <a:t>במקרים אלו, יש לפנות לגלי זיגדון על מנת שתוכל לטפל בשחרור של הפריט.</a:t>
            </a:r>
          </a:p>
        </p:txBody>
      </p:sp>
      <p:sp>
        <p:nvSpPr>
          <p:cNvPr id="3" name="Title 2">
            <a:extLst>
              <a:ext uri="{FF2B5EF4-FFF2-40B4-BE49-F238E27FC236}">
                <a16:creationId xmlns:a16="http://schemas.microsoft.com/office/drawing/2014/main" id="{6C431945-7855-507F-10BD-3F9157DF2CB2}"/>
              </a:ext>
            </a:extLst>
          </p:cNvPr>
          <p:cNvSpPr>
            <a:spLocks noGrp="1"/>
          </p:cNvSpPr>
          <p:nvPr>
            <p:ph type="title"/>
          </p:nvPr>
        </p:nvSpPr>
        <p:spPr/>
        <p:txBody>
          <a:bodyPr/>
          <a:lstStyle/>
          <a:p>
            <a:r>
              <a:rPr lang="he-IL" dirty="0"/>
              <a:t>3.2.4 קבלת טובין לפריטים ללא הזמנה</a:t>
            </a:r>
          </a:p>
        </p:txBody>
      </p:sp>
      <p:sp>
        <p:nvSpPr>
          <p:cNvPr id="4" name="Action Button: Go to Beginning 3">
            <a:hlinkClick r:id="rId2" action="ppaction://hlinksldjump" highlightClick="1"/>
            <a:extLst>
              <a:ext uri="{FF2B5EF4-FFF2-40B4-BE49-F238E27FC236}">
                <a16:creationId xmlns:a16="http://schemas.microsoft.com/office/drawing/2014/main" id="{E5861595-F695-4B49-F93E-25C5E5BD1CB7}"/>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7300085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87DB1-AEE9-19F1-9BCB-DC2939DED3B2}"/>
            </a:ext>
          </a:extLst>
        </p:cNvPr>
        <p:cNvGrpSpPr/>
        <p:nvPr/>
      </p:nvGrpSpPr>
      <p:grpSpPr>
        <a:xfrm>
          <a:off x="0" y="0"/>
          <a:ext cx="0" cy="0"/>
          <a:chOff x="0" y="0"/>
          <a:chExt cx="0" cy="0"/>
        </a:xfrm>
      </p:grpSpPr>
      <p:pic>
        <p:nvPicPr>
          <p:cNvPr id="5" name="Picture Placeholder 4" descr="A hand holding a disco ball&#10;&#10;AI-generated content may be incorrect.">
            <a:extLst>
              <a:ext uri="{FF2B5EF4-FFF2-40B4-BE49-F238E27FC236}">
                <a16:creationId xmlns:a16="http://schemas.microsoft.com/office/drawing/2014/main" id="{50776E97-8F37-D7D2-9F42-67C615BCE706}"/>
              </a:ext>
            </a:extLst>
          </p:cNvPr>
          <p:cNvPicPr>
            <a:picLocks noChangeAspect="1"/>
          </p:cNvPicPr>
          <p:nvPr/>
        </p:nvPicPr>
        <p:blipFill>
          <a:blip r:embed="rId2">
            <a:extLst>
              <a:ext uri="{28A0092B-C50C-407E-A947-70E740481C1C}">
                <a14:useLocalDpi xmlns:a14="http://schemas.microsoft.com/office/drawing/2010/main" val="0"/>
              </a:ext>
            </a:extLst>
          </a:blip>
          <a:srcRect t="11455" b="11455"/>
          <a:stretch/>
        </p:blipFill>
        <p:spPr>
          <a:xfrm>
            <a:off x="0" y="0"/>
            <a:ext cx="5289550" cy="6124576"/>
          </a:xfrm>
          <a:prstGeom prst="rect">
            <a:avLst/>
          </a:prstGeom>
          <a:noFill/>
        </p:spPr>
      </p:pic>
      <p:sp>
        <p:nvSpPr>
          <p:cNvPr id="2" name="Content Placeholder 1">
            <a:extLst>
              <a:ext uri="{FF2B5EF4-FFF2-40B4-BE49-F238E27FC236}">
                <a16:creationId xmlns:a16="http://schemas.microsoft.com/office/drawing/2014/main" id="{0E37BE9A-C3C5-749A-A948-8A25A6CA106D}"/>
              </a:ext>
            </a:extLst>
          </p:cNvPr>
          <p:cNvSpPr>
            <a:spLocks noGrp="1"/>
          </p:cNvSpPr>
          <p:nvPr>
            <p:ph idx="1"/>
          </p:nvPr>
        </p:nvSpPr>
        <p:spPr>
          <a:xfrm>
            <a:off x="5448300" y="1098063"/>
            <a:ext cx="6438900" cy="4661874"/>
          </a:xfrm>
        </p:spPr>
        <p:txBody>
          <a:bodyPr>
            <a:normAutofit lnSpcReduction="10000"/>
          </a:bodyPr>
          <a:lstStyle/>
          <a:p>
            <a:pPr marL="0" indent="0">
              <a:lnSpc>
                <a:spcPct val="90000"/>
              </a:lnSpc>
              <a:buNone/>
            </a:pPr>
            <a:r>
              <a:rPr lang="he-IL" sz="2400" dirty="0"/>
              <a:t>להלן מספר דגשים חשובים בעת ביצוע דרישות/הזמנות: </a:t>
            </a:r>
          </a:p>
          <a:p>
            <a:pPr marL="514350" indent="-514350">
              <a:lnSpc>
                <a:spcPct val="90000"/>
              </a:lnSpc>
              <a:buFont typeface="Webdings" panose="05030102010509060703" pitchFamily="18" charset="2"/>
              <a:buAutoNum type="arabicPeriod"/>
            </a:pPr>
            <a:r>
              <a:rPr lang="he-IL" sz="2400" dirty="0"/>
              <a:t>צירוף של הצעת מחיר נבחרת.</a:t>
            </a:r>
          </a:p>
          <a:p>
            <a:pPr marL="514350" indent="-514350">
              <a:lnSpc>
                <a:spcPct val="90000"/>
              </a:lnSpc>
              <a:buAutoNum type="arabicPeriod"/>
            </a:pPr>
            <a:r>
              <a:rPr lang="he-IL" sz="2400" dirty="0"/>
              <a:t>צירוף הצעת מחיר נגדית/מכתב נימוק - במידה ונדרש (הזמנות בשווי של מעל 3000 דולר + מע"מ ברכש חו"ל)</a:t>
            </a:r>
          </a:p>
          <a:p>
            <a:pPr marL="514350" indent="-514350">
              <a:lnSpc>
                <a:spcPct val="90000"/>
              </a:lnSpc>
              <a:buAutoNum type="arabicPeriod"/>
            </a:pPr>
            <a:r>
              <a:rPr lang="he-IL" sz="2400" dirty="0"/>
              <a:t>צירוף התכתבויות רלוונטיות לרבות אישורים </a:t>
            </a:r>
            <a:r>
              <a:rPr lang="he-IL" sz="2400" dirty="0" err="1"/>
              <a:t>וכיוב</a:t>
            </a:r>
            <a:r>
              <a:rPr lang="he-IL" sz="2400" dirty="0"/>
              <a:t>' </a:t>
            </a:r>
          </a:p>
          <a:p>
            <a:pPr marL="514350" indent="-514350">
              <a:lnSpc>
                <a:spcPct val="90000"/>
              </a:lnSpc>
              <a:buAutoNum type="arabicPeriod"/>
            </a:pPr>
            <a:r>
              <a:rPr lang="he-IL" sz="2400" dirty="0"/>
              <a:t>הוספת מק"ט יצרן בדרישה </a:t>
            </a:r>
          </a:p>
          <a:p>
            <a:pPr marL="514350" indent="-514350">
              <a:lnSpc>
                <a:spcPct val="90000"/>
              </a:lnSpc>
              <a:buAutoNum type="arabicPeriod"/>
            </a:pPr>
            <a:r>
              <a:rPr lang="he-IL" sz="2400" u="sng" dirty="0"/>
              <a:t>בנוסף לאמור לעיל</a:t>
            </a:r>
            <a:r>
              <a:rPr lang="he-IL" sz="2400" dirty="0"/>
              <a:t>:</a:t>
            </a:r>
            <a:r>
              <a:rPr lang="he-IL" sz="2400" u="sng" dirty="0"/>
              <a:t> </a:t>
            </a:r>
          </a:p>
          <a:p>
            <a:pPr marL="361950" indent="0">
              <a:lnSpc>
                <a:spcPct val="90000"/>
              </a:lnSpc>
              <a:buNone/>
            </a:pPr>
            <a:r>
              <a:rPr lang="he-IL" sz="2400" dirty="0"/>
              <a:t>5.1 צק' ליסט</a:t>
            </a:r>
          </a:p>
          <a:p>
            <a:pPr marL="809625" indent="-447675">
              <a:lnSpc>
                <a:spcPct val="90000"/>
              </a:lnSpc>
              <a:buNone/>
            </a:pPr>
            <a:r>
              <a:rPr lang="he-IL" sz="2400" dirty="0"/>
              <a:t>5.2 בדרישות/ הזמנות של </a:t>
            </a:r>
            <a:r>
              <a:rPr lang="he-IL" sz="2400" b="1" dirty="0"/>
              <a:t>שירותים בלבד </a:t>
            </a:r>
            <a:r>
              <a:rPr lang="he-IL" sz="2400" dirty="0"/>
              <a:t>של מוסד הטכניון יש צורך בטופס "ניכוי מס במקור".</a:t>
            </a:r>
          </a:p>
        </p:txBody>
      </p:sp>
      <p:sp>
        <p:nvSpPr>
          <p:cNvPr id="3" name="Title 2">
            <a:extLst>
              <a:ext uri="{FF2B5EF4-FFF2-40B4-BE49-F238E27FC236}">
                <a16:creationId xmlns:a16="http://schemas.microsoft.com/office/drawing/2014/main" id="{FB79ABD9-B094-2944-3983-67448F3AC837}"/>
              </a:ext>
            </a:extLst>
          </p:cNvPr>
          <p:cNvSpPr>
            <a:spLocks noGrp="1"/>
          </p:cNvSpPr>
          <p:nvPr>
            <p:ph type="title"/>
          </p:nvPr>
        </p:nvSpPr>
        <p:spPr>
          <a:xfrm>
            <a:off x="5448300" y="311150"/>
            <a:ext cx="6438900" cy="1155699"/>
          </a:xfrm>
        </p:spPr>
        <p:txBody>
          <a:bodyPr/>
          <a:lstStyle/>
          <a:p>
            <a:r>
              <a:rPr lang="he-IL" dirty="0"/>
              <a:t>3.2.5 דגשים מיוחדים</a:t>
            </a:r>
          </a:p>
        </p:txBody>
      </p:sp>
    </p:spTree>
    <p:extLst>
      <p:ext uri="{BB962C8B-B14F-4D97-AF65-F5344CB8AC3E}">
        <p14:creationId xmlns:p14="http://schemas.microsoft.com/office/powerpoint/2010/main" val="163383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16E62FC-0D16-861A-C500-1C37446242B8}"/>
              </a:ext>
            </a:extLst>
          </p:cNvPr>
          <p:cNvSpPr>
            <a:spLocks noGrp="1"/>
          </p:cNvSpPr>
          <p:nvPr>
            <p:ph idx="1"/>
          </p:nvPr>
        </p:nvSpPr>
        <p:spPr/>
        <p:txBody>
          <a:bodyPr/>
          <a:lstStyle/>
          <a:p>
            <a:r>
              <a:rPr lang="he-IL" dirty="0"/>
              <a:t>הובלות</a:t>
            </a:r>
          </a:p>
          <a:p>
            <a:pPr marL="0" indent="0">
              <a:buNone/>
            </a:pPr>
            <a:r>
              <a:rPr lang="he-IL" dirty="0"/>
              <a:t>קיימים 3 </a:t>
            </a:r>
            <a:r>
              <a:rPr lang="he-IL" dirty="0" err="1"/>
              <a:t>מק"טים</a:t>
            </a:r>
            <a:r>
              <a:rPr lang="he-IL" dirty="0"/>
              <a:t> עיקריים להובלות:</a:t>
            </a:r>
          </a:p>
          <a:p>
            <a:pPr marL="0" indent="0">
              <a:buNone/>
            </a:pPr>
            <a:endParaRPr lang="he-IL" dirty="0"/>
          </a:p>
        </p:txBody>
      </p:sp>
      <p:sp>
        <p:nvSpPr>
          <p:cNvPr id="3" name="Title 2">
            <a:extLst>
              <a:ext uri="{FF2B5EF4-FFF2-40B4-BE49-F238E27FC236}">
                <a16:creationId xmlns:a16="http://schemas.microsoft.com/office/drawing/2014/main" id="{3FA9233B-3C20-A5F1-9305-7E14C051113C}"/>
              </a:ext>
            </a:extLst>
          </p:cNvPr>
          <p:cNvSpPr>
            <a:spLocks noGrp="1"/>
          </p:cNvSpPr>
          <p:nvPr>
            <p:ph type="title"/>
          </p:nvPr>
        </p:nvSpPr>
        <p:spPr/>
        <p:txBody>
          <a:bodyPr/>
          <a:lstStyle/>
          <a:p>
            <a:r>
              <a:rPr lang="he-IL" dirty="0"/>
              <a:t>3.2.5 דגשים מיוחדים</a:t>
            </a:r>
          </a:p>
        </p:txBody>
      </p:sp>
      <p:graphicFrame>
        <p:nvGraphicFramePr>
          <p:cNvPr id="4" name="Table 3">
            <a:extLst>
              <a:ext uri="{FF2B5EF4-FFF2-40B4-BE49-F238E27FC236}">
                <a16:creationId xmlns:a16="http://schemas.microsoft.com/office/drawing/2014/main" id="{880938A1-F74E-3C6A-00EC-E2167BE898E9}"/>
              </a:ext>
            </a:extLst>
          </p:cNvPr>
          <p:cNvGraphicFramePr>
            <a:graphicFrameLocks noGrp="1"/>
          </p:cNvGraphicFramePr>
          <p:nvPr>
            <p:extLst>
              <p:ext uri="{D42A27DB-BD31-4B8C-83A1-F6EECF244321}">
                <p14:modId xmlns:p14="http://schemas.microsoft.com/office/powerpoint/2010/main" val="1878808656"/>
              </p:ext>
            </p:extLst>
          </p:nvPr>
        </p:nvGraphicFramePr>
        <p:xfrm>
          <a:off x="619125" y="2643716"/>
          <a:ext cx="10693400" cy="2194560"/>
        </p:xfrm>
        <a:graphic>
          <a:graphicData uri="http://schemas.openxmlformats.org/drawingml/2006/table">
            <a:tbl>
              <a:tblPr rtl="1" firstRow="1" bandRow="1">
                <a:tableStyleId>{5C22544A-7EE6-4342-B048-85BDC9FD1C3A}</a:tableStyleId>
              </a:tblPr>
              <a:tblGrid>
                <a:gridCol w="2032000">
                  <a:extLst>
                    <a:ext uri="{9D8B030D-6E8A-4147-A177-3AD203B41FA5}">
                      <a16:colId xmlns:a16="http://schemas.microsoft.com/office/drawing/2014/main" val="3477611505"/>
                    </a:ext>
                  </a:extLst>
                </a:gridCol>
                <a:gridCol w="2994025">
                  <a:extLst>
                    <a:ext uri="{9D8B030D-6E8A-4147-A177-3AD203B41FA5}">
                      <a16:colId xmlns:a16="http://schemas.microsoft.com/office/drawing/2014/main" val="3352154570"/>
                    </a:ext>
                  </a:extLst>
                </a:gridCol>
                <a:gridCol w="2781300">
                  <a:extLst>
                    <a:ext uri="{9D8B030D-6E8A-4147-A177-3AD203B41FA5}">
                      <a16:colId xmlns:a16="http://schemas.microsoft.com/office/drawing/2014/main" val="3427927002"/>
                    </a:ext>
                  </a:extLst>
                </a:gridCol>
                <a:gridCol w="2886075">
                  <a:extLst>
                    <a:ext uri="{9D8B030D-6E8A-4147-A177-3AD203B41FA5}">
                      <a16:colId xmlns:a16="http://schemas.microsoft.com/office/drawing/2014/main" val="3293885813"/>
                    </a:ext>
                  </a:extLst>
                </a:gridCol>
              </a:tblGrid>
              <a:tr h="370840">
                <a:tc>
                  <a:txBody>
                    <a:bodyPr/>
                    <a:lstStyle/>
                    <a:p>
                      <a:pPr rtl="1"/>
                      <a:r>
                        <a:rPr lang="he-IL" dirty="0"/>
                        <a:t>מק"ט</a:t>
                      </a:r>
                    </a:p>
                  </a:txBody>
                  <a:tcPr/>
                </a:tc>
                <a:tc>
                  <a:txBody>
                    <a:bodyPr/>
                    <a:lstStyle/>
                    <a:p>
                      <a:pPr rtl="1"/>
                      <a:r>
                        <a:rPr lang="he-IL" dirty="0"/>
                        <a:t>תיאור</a:t>
                      </a:r>
                    </a:p>
                  </a:txBody>
                  <a:tcPr/>
                </a:tc>
                <a:tc>
                  <a:txBody>
                    <a:bodyPr/>
                    <a:lstStyle/>
                    <a:p>
                      <a:pPr rtl="1"/>
                      <a:r>
                        <a:rPr lang="he-IL" dirty="0"/>
                        <a:t>פתוח לכלל החברות</a:t>
                      </a:r>
                    </a:p>
                  </a:txBody>
                  <a:tcPr/>
                </a:tc>
                <a:tc>
                  <a:txBody>
                    <a:bodyPr/>
                    <a:lstStyle/>
                    <a:p>
                      <a:pPr algn="ctr" rtl="1"/>
                      <a:r>
                        <a:rPr lang="he-IL" dirty="0"/>
                        <a:t>פתוח לחברה 3000 בלבד</a:t>
                      </a:r>
                    </a:p>
                  </a:txBody>
                  <a:tcPr/>
                </a:tc>
                <a:extLst>
                  <a:ext uri="{0D108BD9-81ED-4DB2-BD59-A6C34878D82A}">
                    <a16:rowId xmlns:a16="http://schemas.microsoft.com/office/drawing/2014/main" val="2797439664"/>
                  </a:ext>
                </a:extLst>
              </a:tr>
              <a:tr h="370840">
                <a:tc>
                  <a:txBody>
                    <a:bodyPr/>
                    <a:lstStyle/>
                    <a:p>
                      <a:pPr rtl="1"/>
                      <a:r>
                        <a:rPr lang="he-IL" dirty="0"/>
                        <a:t>910002534</a:t>
                      </a:r>
                    </a:p>
                  </a:txBody>
                  <a:tcPr/>
                </a:tc>
                <a:tc>
                  <a:txBody>
                    <a:bodyPr/>
                    <a:lstStyle/>
                    <a:p>
                      <a:pPr rtl="1"/>
                      <a:r>
                        <a:rPr lang="he-IL" dirty="0"/>
                        <a:t>שירות הובלת ציוד</a:t>
                      </a:r>
                    </a:p>
                  </a:txBody>
                  <a:tcPr/>
                </a:tc>
                <a:tc>
                  <a:txBody>
                    <a:bodyPr/>
                    <a:lstStyle/>
                    <a:p>
                      <a:pPr algn="ctr" rtl="1"/>
                      <a:r>
                        <a:rPr lang="he-IL" dirty="0">
                          <a:solidFill>
                            <a:srgbClr val="92D050"/>
                          </a:solidFill>
                        </a:rPr>
                        <a:t>√</a:t>
                      </a:r>
                    </a:p>
                  </a:txBody>
                  <a:tcPr/>
                </a:tc>
                <a:tc>
                  <a:txBody>
                    <a:bodyPr/>
                    <a:lstStyle/>
                    <a:p>
                      <a:pPr rtl="1"/>
                      <a:endParaRPr lang="he-IL"/>
                    </a:p>
                  </a:txBody>
                  <a:tcPr/>
                </a:tc>
                <a:extLst>
                  <a:ext uri="{0D108BD9-81ED-4DB2-BD59-A6C34878D82A}">
                    <a16:rowId xmlns:a16="http://schemas.microsoft.com/office/drawing/2014/main" val="3802701035"/>
                  </a:ext>
                </a:extLst>
              </a:tr>
              <a:tr h="370840">
                <a:tc>
                  <a:txBody>
                    <a:bodyPr/>
                    <a:lstStyle/>
                    <a:p>
                      <a:pPr rtl="1"/>
                      <a:r>
                        <a:rPr lang="he-IL" dirty="0"/>
                        <a:t>910002586</a:t>
                      </a:r>
                    </a:p>
                  </a:txBody>
                  <a:tcPr/>
                </a:tc>
                <a:tc>
                  <a:txBody>
                    <a:bodyPr/>
                    <a:lstStyle/>
                    <a:p>
                      <a:pPr rtl="1"/>
                      <a:r>
                        <a:rPr lang="he-IL" dirty="0"/>
                        <a:t>שירות הובלת חומרים</a:t>
                      </a:r>
                    </a:p>
                  </a:txBody>
                  <a:tcPr/>
                </a:tc>
                <a:tc>
                  <a:txBody>
                    <a:bodyPr/>
                    <a:lstStyle/>
                    <a:p>
                      <a:pPr algn="ctr" rtl="1"/>
                      <a:r>
                        <a:rPr lang="he-IL" dirty="0">
                          <a:solidFill>
                            <a:srgbClr val="92D050"/>
                          </a:solidFill>
                        </a:rPr>
                        <a:t>√</a:t>
                      </a:r>
                    </a:p>
                  </a:txBody>
                  <a:tcPr/>
                </a:tc>
                <a:tc>
                  <a:txBody>
                    <a:bodyPr/>
                    <a:lstStyle/>
                    <a:p>
                      <a:pPr rtl="1"/>
                      <a:endParaRPr lang="he-IL" dirty="0"/>
                    </a:p>
                  </a:txBody>
                  <a:tcPr/>
                </a:tc>
                <a:extLst>
                  <a:ext uri="{0D108BD9-81ED-4DB2-BD59-A6C34878D82A}">
                    <a16:rowId xmlns:a16="http://schemas.microsoft.com/office/drawing/2014/main" val="1618000579"/>
                  </a:ext>
                </a:extLst>
              </a:tr>
              <a:tr h="370840">
                <a:tc>
                  <a:txBody>
                    <a:bodyPr/>
                    <a:lstStyle/>
                    <a:p>
                      <a:pPr rtl="1"/>
                      <a:r>
                        <a:rPr lang="he-IL" dirty="0"/>
                        <a:t>910001332</a:t>
                      </a:r>
                    </a:p>
                  </a:txBody>
                  <a:tcPr/>
                </a:tc>
                <a:tc>
                  <a:txBody>
                    <a:bodyPr/>
                    <a:lstStyle/>
                    <a:p>
                      <a:pPr rtl="1"/>
                      <a:r>
                        <a:rPr lang="he-IL" dirty="0"/>
                        <a:t>שירות הובלה כללי</a:t>
                      </a:r>
                    </a:p>
                  </a:txBody>
                  <a:tcPr/>
                </a:tc>
                <a:tc>
                  <a:txBody>
                    <a:bodyPr/>
                    <a:lstStyle/>
                    <a:p>
                      <a:pPr rtl="1"/>
                      <a:endParaRPr lang="he-IL"/>
                    </a:p>
                  </a:txBody>
                  <a:tcPr/>
                </a:tc>
                <a:tc>
                  <a:txBody>
                    <a:bodyPr/>
                    <a:lstStyle/>
                    <a:p>
                      <a:pPr marL="0" marR="0" lvl="0" indent="0" algn="ctr" defTabSz="1219170" rtl="1" eaLnBrk="1" fontAlgn="auto" latinLnBrk="0" hangingPunct="1">
                        <a:lnSpc>
                          <a:spcPct val="100000"/>
                        </a:lnSpc>
                        <a:spcBef>
                          <a:spcPts val="0"/>
                        </a:spcBef>
                        <a:spcAft>
                          <a:spcPts val="0"/>
                        </a:spcAft>
                        <a:buClrTx/>
                        <a:buSzTx/>
                        <a:buFontTx/>
                        <a:buNone/>
                        <a:tabLst/>
                        <a:defRPr/>
                      </a:pPr>
                      <a:r>
                        <a:rPr lang="he-IL" dirty="0">
                          <a:solidFill>
                            <a:srgbClr val="92D050"/>
                          </a:solidFill>
                        </a:rPr>
                        <a:t>√</a:t>
                      </a:r>
                    </a:p>
                  </a:txBody>
                  <a:tcPr/>
                </a:tc>
                <a:extLst>
                  <a:ext uri="{0D108BD9-81ED-4DB2-BD59-A6C34878D82A}">
                    <a16:rowId xmlns:a16="http://schemas.microsoft.com/office/drawing/2014/main" val="646342006"/>
                  </a:ext>
                </a:extLst>
              </a:tr>
            </a:tbl>
          </a:graphicData>
        </a:graphic>
      </p:graphicFrame>
      <p:sp>
        <p:nvSpPr>
          <p:cNvPr id="5" name="Action Button: Go to Beginning 4">
            <a:hlinkClick r:id="rId2" action="ppaction://hlinksldjump" highlightClick="1"/>
            <a:extLst>
              <a:ext uri="{FF2B5EF4-FFF2-40B4-BE49-F238E27FC236}">
                <a16:creationId xmlns:a16="http://schemas.microsoft.com/office/drawing/2014/main" id="{56C22D66-A106-95A1-58FE-AEEC3F39BE78}"/>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1983457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E32ED1-B274-E41D-6AC4-7D2C853196FA}"/>
              </a:ext>
            </a:extLst>
          </p:cNvPr>
          <p:cNvSpPr>
            <a:spLocks noGrp="1"/>
          </p:cNvSpPr>
          <p:nvPr>
            <p:ph idx="1"/>
          </p:nvPr>
        </p:nvSpPr>
        <p:spPr/>
        <p:txBody>
          <a:bodyPr/>
          <a:lstStyle/>
          <a:p>
            <a:r>
              <a:rPr lang="he-IL" dirty="0"/>
              <a:t>ישנם שינויים ושיפורים שנעשו במשך הזמן וזאת על מנת לייעל ולהקל את התהליך על המשתמש.</a:t>
            </a:r>
          </a:p>
          <a:p>
            <a:r>
              <a:rPr lang="he-IL" dirty="0">
                <a:hlinkClick r:id="rId2" tooltip="הפניה לטפסי הרכש"/>
              </a:rPr>
              <a:t>בקישור המצורף </a:t>
            </a:r>
            <a:r>
              <a:rPr lang="he-IL" dirty="0"/>
              <a:t>אפשר למצוא את כלל הטפסים הרלוונטיים לרכש לפי נושאים.</a:t>
            </a:r>
          </a:p>
          <a:p>
            <a:r>
              <a:rPr lang="he-IL" dirty="0"/>
              <a:t>לברורים נוספים, ניתן לפנות ל</a:t>
            </a:r>
            <a:r>
              <a:rPr lang="he-IL" dirty="0">
                <a:hlinkClick r:id="rId3" tooltip="פרטי התקשרות של אנשי אגף הרכש מכרזים"/>
              </a:rPr>
              <a:t>רכש</a:t>
            </a:r>
            <a:r>
              <a:rPr lang="he-IL" dirty="0"/>
              <a:t> על מנת לקבל הסבר על טופס/מילוי הטופס</a:t>
            </a:r>
          </a:p>
        </p:txBody>
      </p:sp>
      <p:sp>
        <p:nvSpPr>
          <p:cNvPr id="3" name="Title 2">
            <a:extLst>
              <a:ext uri="{FF2B5EF4-FFF2-40B4-BE49-F238E27FC236}">
                <a16:creationId xmlns:a16="http://schemas.microsoft.com/office/drawing/2014/main" id="{F31438D7-726A-C011-9604-9AE30124EA67}"/>
              </a:ext>
            </a:extLst>
          </p:cNvPr>
          <p:cNvSpPr>
            <a:spLocks noGrp="1"/>
          </p:cNvSpPr>
          <p:nvPr>
            <p:ph type="title"/>
          </p:nvPr>
        </p:nvSpPr>
        <p:spPr/>
        <p:txBody>
          <a:bodyPr/>
          <a:lstStyle/>
          <a:p>
            <a:r>
              <a:rPr lang="he-IL" dirty="0"/>
              <a:t>3.3 טפסים הקשורים לרכש</a:t>
            </a:r>
          </a:p>
        </p:txBody>
      </p:sp>
      <p:sp>
        <p:nvSpPr>
          <p:cNvPr id="4" name="Action Button: Go to Beginning 3">
            <a:hlinkClick r:id="rId4" action="ppaction://hlinksldjump" highlightClick="1"/>
            <a:extLst>
              <a:ext uri="{FF2B5EF4-FFF2-40B4-BE49-F238E27FC236}">
                <a16:creationId xmlns:a16="http://schemas.microsoft.com/office/drawing/2014/main" id="{5CDF9A93-498D-C881-7B17-4BBE5E6A3A68}"/>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819669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2ED531-8F31-4E53-6564-393DFD7B47DB}"/>
              </a:ext>
            </a:extLst>
          </p:cNvPr>
          <p:cNvSpPr>
            <a:spLocks noGrp="1"/>
          </p:cNvSpPr>
          <p:nvPr>
            <p:ph idx="1"/>
          </p:nvPr>
        </p:nvSpPr>
        <p:spPr/>
        <p:txBody>
          <a:bodyPr>
            <a:normAutofit fontScale="85000" lnSpcReduction="20000"/>
          </a:bodyPr>
          <a:lstStyle/>
          <a:p>
            <a:pPr marL="457200" indent="-457200">
              <a:buFont typeface="+mj-lt"/>
              <a:buAutoNum type="arabicPeriod"/>
            </a:pPr>
            <a:r>
              <a:rPr lang="he-IL" sz="2700" b="1" dirty="0"/>
              <a:t>מערך פעולות שמטרתן להבטיח ניהול תקין של תהליכי הרכש. </a:t>
            </a:r>
          </a:p>
          <a:p>
            <a:pPr marL="457200" indent="-457200">
              <a:buFont typeface="+mj-lt"/>
              <a:buAutoNum type="arabicPeriod"/>
            </a:pPr>
            <a:r>
              <a:rPr lang="he-IL" sz="2700" b="1" dirty="0"/>
              <a:t>תהליך בקרת רכש מבוצע החל מפתיחת הספק במערכת ועד לתשלום החשבונית לספק.</a:t>
            </a:r>
          </a:p>
          <a:p>
            <a:pPr marL="457200" indent="-457200">
              <a:buFont typeface="+mj-lt"/>
              <a:buAutoNum type="arabicPeriod"/>
            </a:pPr>
            <a:r>
              <a:rPr lang="he-IL" sz="2700" b="1" dirty="0">
                <a:sym typeface="Urbanist ExtraBold"/>
              </a:rPr>
              <a:t>מעקב אחר הזמנות רכש עם קבלות טובין, אך טרם התקבלה חשבונית מהספק</a:t>
            </a:r>
          </a:p>
          <a:p>
            <a:pPr marL="895350" lvl="1" indent="-379413">
              <a:spcBef>
                <a:spcPts val="1333"/>
              </a:spcBef>
            </a:pPr>
            <a:r>
              <a:rPr lang="he-IL" sz="2700" dirty="0">
                <a:sym typeface="Urbanist ExtraBold"/>
              </a:rPr>
              <a:t>מניעת הזמנות פתוחות בשל אי שליחת חשבונית</a:t>
            </a:r>
          </a:p>
          <a:p>
            <a:pPr marL="895350" lvl="1" indent="-379413">
              <a:spcBef>
                <a:spcPts val="1333"/>
              </a:spcBef>
            </a:pPr>
            <a:r>
              <a:rPr lang="he-IL" sz="2700" dirty="0">
                <a:sym typeface="Urbanist ExtraBold"/>
              </a:rPr>
              <a:t>ייעול תהליך הבקה</a:t>
            </a:r>
          </a:p>
          <a:p>
            <a:pPr marL="457200" indent="-457200">
              <a:buFont typeface="+mj-lt"/>
              <a:buAutoNum type="arabicPeriod"/>
            </a:pPr>
            <a:r>
              <a:rPr lang="he-IL" sz="2700" b="1" dirty="0">
                <a:sym typeface="Urbanist ExtraBold"/>
              </a:rPr>
              <a:t>בקרה על אי ניצול תקציבי מענקים ע"י המזמינים בפקולטות השונות</a:t>
            </a:r>
          </a:p>
          <a:p>
            <a:pPr marL="895350" lvl="1" indent="-379413">
              <a:spcBef>
                <a:spcPts val="1333"/>
              </a:spcBef>
            </a:pPr>
            <a:r>
              <a:rPr lang="he-IL" sz="2667" dirty="0">
                <a:sym typeface="Urbanist ExtraBold"/>
              </a:rPr>
              <a:t>מניעת עיכוב תשלום לספקים (כאשר התקציב סגור לא ניתן לשלם לספקים)</a:t>
            </a:r>
          </a:p>
          <a:p>
            <a:pPr marL="895350" lvl="1" indent="-379413">
              <a:spcBef>
                <a:spcPts val="1333"/>
              </a:spcBef>
            </a:pPr>
            <a:r>
              <a:rPr lang="he-IL" sz="2667" dirty="0">
                <a:sym typeface="Urbanist ExtraBold"/>
              </a:rPr>
              <a:t>מניעת עומס תפעולי מיותר בין האגפים בטכניון וקיצור תהליכים</a:t>
            </a:r>
          </a:p>
          <a:p>
            <a:pPr marL="895350" lvl="1" indent="-379413">
              <a:spcBef>
                <a:spcPts val="1333"/>
              </a:spcBef>
            </a:pPr>
            <a:r>
              <a:rPr lang="he-IL" sz="2667" dirty="0">
                <a:sym typeface="Urbanist ExtraBold"/>
              </a:rPr>
              <a:t>מניעת הצורך בבירורים של הספקים מול הטכניון</a:t>
            </a:r>
          </a:p>
          <a:p>
            <a:pPr marL="895350" lvl="1" indent="-379413">
              <a:spcBef>
                <a:spcPts val="1333"/>
              </a:spcBef>
            </a:pPr>
            <a:r>
              <a:rPr lang="he-IL" sz="2667" dirty="0">
                <a:sym typeface="Urbanist ExtraBold"/>
              </a:rPr>
              <a:t>ניצול התקציב</a:t>
            </a:r>
          </a:p>
          <a:p>
            <a:pPr marL="895350" lvl="1" indent="-379413">
              <a:spcBef>
                <a:spcPts val="1333"/>
              </a:spcBef>
            </a:pPr>
            <a:r>
              <a:rPr lang="he-IL" sz="2667" dirty="0">
                <a:sym typeface="Urbanist ExtraBold"/>
              </a:rPr>
              <a:t>מניעת עיכוב בהגשה של דו"חות כספיים של </a:t>
            </a:r>
            <a:r>
              <a:rPr lang="he-IL" sz="2667" dirty="0" err="1">
                <a:sym typeface="Urbanist ExtraBold"/>
              </a:rPr>
              <a:t>התקציבנים</a:t>
            </a:r>
            <a:endParaRPr lang="he-IL" sz="2667" dirty="0">
              <a:sym typeface="Urbanist ExtraBold"/>
            </a:endParaRPr>
          </a:p>
          <a:p>
            <a:pPr marL="0" indent="0">
              <a:buNone/>
            </a:pPr>
            <a:endParaRPr lang="he-IL" sz="1867" b="1" dirty="0">
              <a:latin typeface="+mj-lt"/>
              <a:cs typeface="Segoe UI" panose="020B0502040204020203" pitchFamily="34" charset="0"/>
            </a:endParaRPr>
          </a:p>
          <a:p>
            <a:endParaRPr lang="he-IL" dirty="0"/>
          </a:p>
        </p:txBody>
      </p:sp>
      <p:sp>
        <p:nvSpPr>
          <p:cNvPr id="3" name="Title 2">
            <a:extLst>
              <a:ext uri="{FF2B5EF4-FFF2-40B4-BE49-F238E27FC236}">
                <a16:creationId xmlns:a16="http://schemas.microsoft.com/office/drawing/2014/main" id="{33BF2EA2-22B0-8FA0-E7E3-4916BDDE6501}"/>
              </a:ext>
            </a:extLst>
          </p:cNvPr>
          <p:cNvSpPr>
            <a:spLocks noGrp="1"/>
          </p:cNvSpPr>
          <p:nvPr>
            <p:ph type="title"/>
          </p:nvPr>
        </p:nvSpPr>
        <p:spPr/>
        <p:txBody>
          <a:bodyPr/>
          <a:lstStyle/>
          <a:p>
            <a:r>
              <a:rPr lang="he-IL" dirty="0"/>
              <a:t>4. בקרת רכש</a:t>
            </a:r>
          </a:p>
        </p:txBody>
      </p:sp>
    </p:spTree>
    <p:extLst>
      <p:ext uri="{BB962C8B-B14F-4D97-AF65-F5344CB8AC3E}">
        <p14:creationId xmlns:p14="http://schemas.microsoft.com/office/powerpoint/2010/main" val="3107516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A142793-783A-0BFB-707F-CACA27CC7129}"/>
              </a:ext>
            </a:extLst>
          </p:cNvPr>
          <p:cNvSpPr>
            <a:spLocks noGrp="1"/>
          </p:cNvSpPr>
          <p:nvPr>
            <p:ph idx="1"/>
          </p:nvPr>
        </p:nvSpPr>
        <p:spPr/>
        <p:txBody>
          <a:bodyPr>
            <a:normAutofit/>
          </a:bodyPr>
          <a:lstStyle/>
          <a:p>
            <a:pPr marL="457200" indent="-457200">
              <a:spcBef>
                <a:spcPts val="1333"/>
              </a:spcBef>
              <a:buFont typeface="+mj-lt"/>
              <a:buAutoNum type="arabicPeriod" startAt="5"/>
            </a:pPr>
            <a:r>
              <a:rPr lang="he-IL" sz="2300" b="1" dirty="0">
                <a:sym typeface="Urbanist ExtraBold"/>
              </a:rPr>
              <a:t>ריכוז סטאטוס הזמנות פתוחות לטובת:</a:t>
            </a:r>
          </a:p>
          <a:p>
            <a:pPr marL="800100" lvl="1" indent="-342900">
              <a:spcBef>
                <a:spcPts val="1333"/>
              </a:spcBef>
            </a:pPr>
            <a:r>
              <a:rPr lang="he-IL" sz="2300" dirty="0">
                <a:sym typeface="Urbanist ExtraBold"/>
              </a:rPr>
              <a:t>מניעת הזמנות כפולות</a:t>
            </a:r>
          </a:p>
          <a:p>
            <a:pPr marL="800100" lvl="1" indent="-342900">
              <a:spcBef>
                <a:spcPts val="1333"/>
              </a:spcBef>
            </a:pPr>
            <a:r>
              <a:rPr lang="he-IL" sz="2300" dirty="0">
                <a:sym typeface="Urbanist ExtraBold"/>
              </a:rPr>
              <a:t>הצטברות של הזמנות פתוחות</a:t>
            </a:r>
          </a:p>
          <a:p>
            <a:pPr marL="800100" lvl="1" indent="-342900">
              <a:spcBef>
                <a:spcPts val="1333"/>
              </a:spcBef>
            </a:pPr>
            <a:r>
              <a:rPr lang="he-IL" sz="2300" dirty="0">
                <a:sym typeface="Urbanist ExtraBold"/>
              </a:rPr>
              <a:t>ניצול יתרה בלתי מנוצלת של התקציב</a:t>
            </a:r>
            <a:endParaRPr lang="he-IL" sz="2300" b="1" dirty="0">
              <a:sym typeface="Urbanist ExtraBold"/>
            </a:endParaRPr>
          </a:p>
          <a:p>
            <a:pPr marL="457200" indent="-457200">
              <a:spcBef>
                <a:spcPts val="1333"/>
              </a:spcBef>
              <a:buFont typeface="+mj-lt"/>
              <a:buAutoNum type="arabicPeriod" startAt="5"/>
            </a:pPr>
            <a:r>
              <a:rPr lang="he-IL" sz="2300" b="1" dirty="0">
                <a:sym typeface="Urbanist ExtraBold"/>
              </a:rPr>
              <a:t>עדכון המידע של הספקים במערכת </a:t>
            </a:r>
            <a:r>
              <a:rPr lang="en-US" sz="2300" b="1" dirty="0">
                <a:sym typeface="Urbanist ExtraBold"/>
              </a:rPr>
              <a:t>SAP</a:t>
            </a:r>
            <a:endParaRPr lang="he-IL" sz="2300" b="1" dirty="0">
              <a:sym typeface="Urbanist ExtraBold"/>
            </a:endParaRPr>
          </a:p>
          <a:p>
            <a:pPr marL="800100" lvl="1" indent="-342900">
              <a:spcBef>
                <a:spcPts val="1333"/>
              </a:spcBef>
            </a:pPr>
            <a:r>
              <a:rPr lang="he-IL" sz="2300" dirty="0">
                <a:sym typeface="Urbanist ExtraBold"/>
                <a:hlinkClick r:id="rId2" tooltip="ללחוץ לצורך מעבר לטופס פתיחת ספק"/>
              </a:rPr>
              <a:t>פתיחת ספקים בארץ </a:t>
            </a:r>
            <a:endParaRPr lang="en-US" sz="2300" dirty="0">
              <a:sym typeface="Urbanist ExtraBold"/>
            </a:endParaRPr>
          </a:p>
          <a:p>
            <a:pPr marL="800100" lvl="1" indent="-342900">
              <a:spcBef>
                <a:spcPts val="1333"/>
              </a:spcBef>
            </a:pPr>
            <a:r>
              <a:rPr lang="he-IL" sz="2300" dirty="0">
                <a:sym typeface="Urbanist ExtraBold"/>
                <a:hlinkClick r:id="rId3" tooltip="ללחוץ לצורף פתיחת טופס פתיחת ספק"/>
              </a:rPr>
              <a:t>פתיחת ספקים בחו"ל</a:t>
            </a:r>
            <a:endParaRPr lang="en-US" sz="2300" dirty="0">
              <a:sym typeface="Urbanist ExtraBold"/>
            </a:endParaRPr>
          </a:p>
          <a:p>
            <a:pPr marL="800100" lvl="1" indent="-342900">
              <a:spcBef>
                <a:spcPts val="1333"/>
              </a:spcBef>
            </a:pPr>
            <a:r>
              <a:rPr lang="he-IL" sz="2300" dirty="0">
                <a:sym typeface="Urbanist ExtraBold"/>
              </a:rPr>
              <a:t>מניעת חסימת ספקים במערכת עקב אי חידוש מסמכים</a:t>
            </a:r>
            <a:endParaRPr lang="en-US" sz="2300" dirty="0">
              <a:sym typeface="Urbanist ExtraBold"/>
            </a:endParaRPr>
          </a:p>
          <a:p>
            <a:pPr marL="457200" indent="-457200">
              <a:spcBef>
                <a:spcPts val="1333"/>
              </a:spcBef>
              <a:buFont typeface="+mj-lt"/>
              <a:buAutoNum type="arabicPeriod" startAt="7"/>
            </a:pPr>
            <a:r>
              <a:rPr lang="he-IL" sz="2300" b="1" dirty="0">
                <a:sym typeface="Urbanist ExtraBold"/>
              </a:rPr>
              <a:t>יצירת אוטומציה של תהליכי בקרת רכש</a:t>
            </a:r>
          </a:p>
          <a:p>
            <a:pPr marL="457200" indent="-457200">
              <a:spcBef>
                <a:spcPts val="1333"/>
              </a:spcBef>
              <a:buFont typeface="+mj-lt"/>
              <a:buAutoNum type="arabicPeriod" startAt="7"/>
            </a:pPr>
            <a:endParaRPr lang="he-IL" sz="2300" b="1" dirty="0">
              <a:sym typeface="Urbanist ExtraBold"/>
            </a:endParaRPr>
          </a:p>
          <a:p>
            <a:pPr marL="457200" indent="-457200">
              <a:spcBef>
                <a:spcPts val="1333"/>
              </a:spcBef>
              <a:buFont typeface="+mj-lt"/>
              <a:buAutoNum type="arabicPeriod" startAt="7"/>
            </a:pPr>
            <a:endParaRPr lang="he-IL" sz="2300" b="1" dirty="0">
              <a:sym typeface="Urbanist ExtraBold"/>
            </a:endParaRPr>
          </a:p>
          <a:p>
            <a:pPr marL="457200" indent="-457200">
              <a:spcBef>
                <a:spcPts val="1333"/>
              </a:spcBef>
              <a:buFont typeface="+mj-lt"/>
              <a:buAutoNum type="arabicPeriod" startAt="7"/>
            </a:pPr>
            <a:endParaRPr lang="he-IL" sz="2300" b="1" dirty="0">
              <a:sym typeface="Urbanist ExtraBold"/>
            </a:endParaRPr>
          </a:p>
          <a:p>
            <a:pPr marL="0" indent="0">
              <a:buNone/>
            </a:pPr>
            <a:endParaRPr lang="he-IL" sz="2300" b="1" dirty="0"/>
          </a:p>
        </p:txBody>
      </p:sp>
      <p:sp>
        <p:nvSpPr>
          <p:cNvPr id="3" name="Title 2">
            <a:extLst>
              <a:ext uri="{FF2B5EF4-FFF2-40B4-BE49-F238E27FC236}">
                <a16:creationId xmlns:a16="http://schemas.microsoft.com/office/drawing/2014/main" id="{14E5E3E0-C327-B937-0C5B-E79B09177B39}"/>
              </a:ext>
            </a:extLst>
          </p:cNvPr>
          <p:cNvSpPr>
            <a:spLocks noGrp="1"/>
          </p:cNvSpPr>
          <p:nvPr>
            <p:ph type="title"/>
          </p:nvPr>
        </p:nvSpPr>
        <p:spPr/>
        <p:txBody>
          <a:bodyPr/>
          <a:lstStyle/>
          <a:p>
            <a:endParaRPr lang="he-IL" dirty="0"/>
          </a:p>
        </p:txBody>
      </p:sp>
      <p:sp>
        <p:nvSpPr>
          <p:cNvPr id="4" name="Action Button: Go to Beginning 3">
            <a:hlinkClick r:id="rId4" action="ppaction://hlinksldjump" highlightClick="1"/>
            <a:extLst>
              <a:ext uri="{FF2B5EF4-FFF2-40B4-BE49-F238E27FC236}">
                <a16:creationId xmlns:a16="http://schemas.microsoft.com/office/drawing/2014/main" id="{698A79B9-B4EF-B3C2-7749-7ACD8A899531}"/>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769929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a:extLst>
            <a:ext uri="{FF2B5EF4-FFF2-40B4-BE49-F238E27FC236}">
              <a16:creationId xmlns:a16="http://schemas.microsoft.com/office/drawing/2014/main" id="{89F79622-5570-124A-8C0F-D59A35B5170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20AE49-DAEB-B989-E694-0974007674AF}"/>
              </a:ext>
            </a:extLst>
          </p:cNvPr>
          <p:cNvSpPr>
            <a:spLocks noGrp="1"/>
          </p:cNvSpPr>
          <p:nvPr>
            <p:ph idx="1"/>
          </p:nvPr>
        </p:nvSpPr>
        <p:spPr>
          <a:xfrm>
            <a:off x="304800" y="1532521"/>
            <a:ext cx="6434667" cy="4269264"/>
          </a:xfrm>
        </p:spPr>
        <p:txBody>
          <a:bodyPr>
            <a:normAutofit/>
          </a:bodyPr>
          <a:lstStyle/>
          <a:p>
            <a:r>
              <a:rPr lang="he-IL" dirty="0"/>
              <a:t>טכניון מכון טכנולוגי לישראל - מסומן ב- </a:t>
            </a:r>
            <a:r>
              <a:rPr lang="en-US" dirty="0"/>
              <a:t>SAP</a:t>
            </a:r>
            <a:r>
              <a:rPr lang="he-IL" dirty="0"/>
              <a:t> תחת קוד חברה 3000</a:t>
            </a:r>
          </a:p>
          <a:p>
            <a:r>
              <a:rPr lang="he-IL" dirty="0"/>
              <a:t>הטכניון הינו מלכ"ר ציבורי ולכן היא כפופה למערכת חוקים שונה מאשר חברה פרטית</a:t>
            </a:r>
          </a:p>
          <a:p>
            <a:r>
              <a:rPr lang="he-IL" dirty="0"/>
              <a:t>בין היתר חל על הטכניון חוק חובת המכרזים</a:t>
            </a:r>
          </a:p>
          <a:p>
            <a:endParaRPr lang="he-IL" dirty="0"/>
          </a:p>
        </p:txBody>
      </p:sp>
      <p:sp>
        <p:nvSpPr>
          <p:cNvPr id="2" name="Title 1">
            <a:extLst>
              <a:ext uri="{FF2B5EF4-FFF2-40B4-BE49-F238E27FC236}">
                <a16:creationId xmlns:a16="http://schemas.microsoft.com/office/drawing/2014/main" id="{5C3C796C-0959-9F31-89EE-998CDDD1B60F}"/>
              </a:ext>
            </a:extLst>
          </p:cNvPr>
          <p:cNvSpPr>
            <a:spLocks noGrp="1"/>
          </p:cNvSpPr>
          <p:nvPr>
            <p:ph type="title"/>
          </p:nvPr>
        </p:nvSpPr>
        <p:spPr>
          <a:xfrm>
            <a:off x="2831697" y="419015"/>
            <a:ext cx="6951405" cy="637200"/>
          </a:xfrm>
        </p:spPr>
        <p:txBody>
          <a:bodyPr anchor="t">
            <a:noAutofit/>
          </a:bodyPr>
          <a:lstStyle/>
          <a:p>
            <a:pPr marL="1612900" indent="-1612900"/>
            <a:r>
              <a:rPr lang="he-IL" dirty="0"/>
              <a:t>טכניון מכון טכנולוגי לישראל</a:t>
            </a:r>
          </a:p>
        </p:txBody>
      </p:sp>
      <p:pic>
        <p:nvPicPr>
          <p:cNvPr id="6" name="Picture 5" descr="A blue text on a black background&#10;&#10;AI-generated content may be incorrect.">
            <a:extLst>
              <a:ext uri="{FF2B5EF4-FFF2-40B4-BE49-F238E27FC236}">
                <a16:creationId xmlns:a16="http://schemas.microsoft.com/office/drawing/2014/main" id="{EF4D4C72-229E-F454-8F15-02EA8DAD0E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5535" y="1168727"/>
            <a:ext cx="4591665" cy="2663165"/>
          </a:xfrm>
          <a:prstGeom prst="rect">
            <a:avLst/>
          </a:prstGeom>
          <a:noFill/>
        </p:spPr>
      </p:pic>
      <p:sp>
        <p:nvSpPr>
          <p:cNvPr id="4" name="Action Button: Go to Beginning 3">
            <a:hlinkClick r:id="rId5" action="ppaction://hlinksldjump" highlightClick="1"/>
            <a:extLst>
              <a:ext uri="{FF2B5EF4-FFF2-40B4-BE49-F238E27FC236}">
                <a16:creationId xmlns:a16="http://schemas.microsoft.com/office/drawing/2014/main" id="{8459AD53-8117-2F42-7637-F95CDD063083}"/>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61913155"/>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B8F35-66B2-AE58-362E-8FE0A470B59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0C6FB8-DD81-EA84-76B8-9EB92A359E9C}"/>
              </a:ext>
            </a:extLst>
          </p:cNvPr>
          <p:cNvSpPr>
            <a:spLocks noGrp="1"/>
          </p:cNvSpPr>
          <p:nvPr>
            <p:ph idx="1"/>
          </p:nvPr>
        </p:nvSpPr>
        <p:spPr/>
        <p:txBody>
          <a:bodyPr>
            <a:normAutofit/>
          </a:bodyPr>
          <a:lstStyle/>
          <a:p>
            <a:pPr marL="0" indent="0">
              <a:buNone/>
            </a:pPr>
            <a:endParaRPr lang="he-IL" sz="1867" b="1" dirty="0">
              <a:latin typeface="+mj-lt"/>
              <a:cs typeface="Segoe UI" panose="020B0502040204020203" pitchFamily="34" charset="0"/>
            </a:endParaRPr>
          </a:p>
          <a:p>
            <a:endParaRPr lang="he-IL" dirty="0"/>
          </a:p>
        </p:txBody>
      </p:sp>
      <p:sp>
        <p:nvSpPr>
          <p:cNvPr id="3" name="Title 2">
            <a:extLst>
              <a:ext uri="{FF2B5EF4-FFF2-40B4-BE49-F238E27FC236}">
                <a16:creationId xmlns:a16="http://schemas.microsoft.com/office/drawing/2014/main" id="{E84C7D01-8DAB-28B0-0CBE-868697A47A3A}"/>
              </a:ext>
            </a:extLst>
          </p:cNvPr>
          <p:cNvSpPr>
            <a:spLocks noGrp="1"/>
          </p:cNvSpPr>
          <p:nvPr>
            <p:ph type="title"/>
          </p:nvPr>
        </p:nvSpPr>
        <p:spPr/>
        <p:txBody>
          <a:bodyPr/>
          <a:lstStyle/>
          <a:p>
            <a:r>
              <a:rPr lang="he-IL" dirty="0"/>
              <a:t>4.1. תהליך פתיחת ספק הארץ</a:t>
            </a:r>
          </a:p>
        </p:txBody>
      </p:sp>
      <p:graphicFrame>
        <p:nvGraphicFramePr>
          <p:cNvPr id="5" name="Diagram 4">
            <a:extLst>
              <a:ext uri="{FF2B5EF4-FFF2-40B4-BE49-F238E27FC236}">
                <a16:creationId xmlns:a16="http://schemas.microsoft.com/office/drawing/2014/main" id="{7DFC58E8-CE02-DA08-60A3-9DC0791A43D5}"/>
              </a:ext>
            </a:extLst>
          </p:cNvPr>
          <p:cNvGraphicFramePr/>
          <p:nvPr>
            <p:extLst>
              <p:ext uri="{D42A27DB-BD31-4B8C-83A1-F6EECF244321}">
                <p14:modId xmlns:p14="http://schemas.microsoft.com/office/powerpoint/2010/main" val="117692295"/>
              </p:ext>
            </p:extLst>
          </p:nvPr>
        </p:nvGraphicFramePr>
        <p:xfrm>
          <a:off x="553255" y="0"/>
          <a:ext cx="13077019" cy="6133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Arrow: Curved Down 8">
            <a:extLst>
              <a:ext uri="{FF2B5EF4-FFF2-40B4-BE49-F238E27FC236}">
                <a16:creationId xmlns:a16="http://schemas.microsoft.com/office/drawing/2014/main" id="{460187F9-3C0A-2F24-C2A2-C0266C51AA2A}"/>
              </a:ext>
            </a:extLst>
          </p:cNvPr>
          <p:cNvSpPr/>
          <p:nvPr/>
        </p:nvSpPr>
        <p:spPr>
          <a:xfrm rot="20728520" flipV="1">
            <a:off x="4907791" y="4569833"/>
            <a:ext cx="3912137" cy="562589"/>
          </a:xfrm>
          <a:prstGeom prst="curved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solidFill>
                <a:schemeClr val="tx1"/>
              </a:solidFill>
            </a:endParaRPr>
          </a:p>
        </p:txBody>
      </p:sp>
      <p:sp>
        <p:nvSpPr>
          <p:cNvPr id="4" name="Action Button: Go to Beginning 3">
            <a:hlinkClick r:id="rId7" action="ppaction://hlinksldjump" highlightClick="1"/>
            <a:extLst>
              <a:ext uri="{FF2B5EF4-FFF2-40B4-BE49-F238E27FC236}">
                <a16:creationId xmlns:a16="http://schemas.microsoft.com/office/drawing/2014/main" id="{8264C8C4-E035-3481-8B92-20F17A37D3EB}"/>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039757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73D5EC0-C8FB-5CFF-55C8-48315092C1DE}"/>
              </a:ext>
            </a:extLst>
          </p:cNvPr>
          <p:cNvGraphicFramePr>
            <a:graphicFrameLocks noGrp="1"/>
          </p:cNvGraphicFramePr>
          <p:nvPr>
            <p:ph idx="1"/>
            <p:extLst>
              <p:ext uri="{D42A27DB-BD31-4B8C-83A1-F6EECF244321}">
                <p14:modId xmlns:p14="http://schemas.microsoft.com/office/powerpoint/2010/main" val="1551935587"/>
              </p:ext>
            </p:extLst>
          </p:nvPr>
        </p:nvGraphicFramePr>
        <p:xfrm>
          <a:off x="304800" y="947738"/>
          <a:ext cx="11582400" cy="5018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4F64FCF9-E76B-3AA7-8A5E-5DC276BFAEE2}"/>
              </a:ext>
            </a:extLst>
          </p:cNvPr>
          <p:cNvSpPr>
            <a:spLocks noGrp="1"/>
          </p:cNvSpPr>
          <p:nvPr>
            <p:ph type="title"/>
          </p:nvPr>
        </p:nvSpPr>
        <p:spPr/>
        <p:txBody>
          <a:bodyPr/>
          <a:lstStyle/>
          <a:p>
            <a:r>
              <a:rPr lang="he-IL" dirty="0"/>
              <a:t>4.2. תהליך פתיחת ספק מחו"ל</a:t>
            </a:r>
          </a:p>
        </p:txBody>
      </p:sp>
      <p:sp>
        <p:nvSpPr>
          <p:cNvPr id="2" name="Action Button: Go to Beginning 1">
            <a:hlinkClick r:id="rId7" action="ppaction://hlinksldjump" highlightClick="1"/>
            <a:extLst>
              <a:ext uri="{FF2B5EF4-FFF2-40B4-BE49-F238E27FC236}">
                <a16:creationId xmlns:a16="http://schemas.microsoft.com/office/drawing/2014/main" id="{7BA54693-9366-5792-4A09-FECC088D18AE}"/>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6281898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C793DA-7A61-B7BB-BEDD-849DDC0E10E7}"/>
              </a:ext>
            </a:extLst>
          </p:cNvPr>
          <p:cNvSpPr>
            <a:spLocks noGrp="1"/>
          </p:cNvSpPr>
          <p:nvPr>
            <p:ph idx="1"/>
          </p:nvPr>
        </p:nvSpPr>
        <p:spPr/>
        <p:txBody>
          <a:bodyPr/>
          <a:lstStyle/>
          <a:p>
            <a:r>
              <a:rPr lang="he-IL" dirty="0"/>
              <a:t>ישנם 2 אפשרויות לתשלום של החשבוניות:</a:t>
            </a:r>
          </a:p>
          <a:p>
            <a:pPr marL="514350" indent="-514350">
              <a:buFont typeface="+mj-lt"/>
              <a:buAutoNum type="arabicPeriod"/>
            </a:pPr>
            <a:r>
              <a:rPr lang="he-IL" dirty="0">
                <a:hlinkClick r:id="rId2" action="ppaction://hlinksldjump"/>
              </a:rPr>
              <a:t>שלא באמצעות פורטל </a:t>
            </a:r>
            <a:r>
              <a:rPr lang="en-US" dirty="0" err="1">
                <a:hlinkClick r:id="rId2" action="ppaction://hlinksldjump"/>
              </a:rPr>
              <a:t>Nipendo</a:t>
            </a:r>
            <a:br>
              <a:rPr lang="he-IL" dirty="0"/>
            </a:br>
            <a:r>
              <a:rPr lang="he-IL" sz="1200" dirty="0"/>
              <a:t>תשלום חשבוניות ע"י שליחת חשבונית למח' הרכש </a:t>
            </a:r>
          </a:p>
          <a:p>
            <a:pPr marL="514350" indent="-514350">
              <a:buFont typeface="+mj-lt"/>
              <a:buAutoNum type="arabicPeriod"/>
            </a:pPr>
            <a:r>
              <a:rPr lang="he-IL" dirty="0">
                <a:hlinkClick r:id="rId3" action="ppaction://hlinksldjump"/>
              </a:rPr>
              <a:t>ע"י פורטל </a:t>
            </a:r>
            <a:r>
              <a:rPr lang="he-IL" dirty="0" err="1">
                <a:hlinkClick r:id="rId3" action="ppaction://hlinksldjump"/>
              </a:rPr>
              <a:t>ניפנדו</a:t>
            </a:r>
            <a:r>
              <a:rPr lang="he-IL" dirty="0">
                <a:hlinkClick r:id="rId3" action="ppaction://hlinksldjump"/>
              </a:rPr>
              <a:t> (</a:t>
            </a:r>
            <a:r>
              <a:rPr lang="en-US" dirty="0" err="1">
                <a:hlinkClick r:id="rId3" action="ppaction://hlinksldjump"/>
              </a:rPr>
              <a:t>Nipendo</a:t>
            </a:r>
            <a:r>
              <a:rPr lang="he-IL" dirty="0">
                <a:hlinkClick r:id="rId3" action="ppaction://hlinksldjump"/>
              </a:rPr>
              <a:t>)</a:t>
            </a:r>
            <a:endParaRPr lang="he-IL" dirty="0"/>
          </a:p>
        </p:txBody>
      </p:sp>
      <p:sp>
        <p:nvSpPr>
          <p:cNvPr id="3" name="Title 2">
            <a:extLst>
              <a:ext uri="{FF2B5EF4-FFF2-40B4-BE49-F238E27FC236}">
                <a16:creationId xmlns:a16="http://schemas.microsoft.com/office/drawing/2014/main" id="{1187A945-ADD5-58DC-6D6C-1AA196DBDBB3}"/>
              </a:ext>
            </a:extLst>
          </p:cNvPr>
          <p:cNvSpPr>
            <a:spLocks noGrp="1"/>
          </p:cNvSpPr>
          <p:nvPr>
            <p:ph type="title"/>
          </p:nvPr>
        </p:nvSpPr>
        <p:spPr/>
        <p:txBody>
          <a:bodyPr/>
          <a:lstStyle/>
          <a:p>
            <a:r>
              <a:rPr lang="he-IL" dirty="0"/>
              <a:t>אישור חשבוניות</a:t>
            </a:r>
          </a:p>
        </p:txBody>
      </p:sp>
      <p:sp>
        <p:nvSpPr>
          <p:cNvPr id="4" name="Action Button: Go to Beginning 3">
            <a:hlinkClick r:id="rId4" action="ppaction://hlinksldjump" highlightClick="1"/>
            <a:extLst>
              <a:ext uri="{FF2B5EF4-FFF2-40B4-BE49-F238E27FC236}">
                <a16:creationId xmlns:a16="http://schemas.microsoft.com/office/drawing/2014/main" id="{3DE92F76-44F4-3C2B-5FA3-C824591BE8AD}"/>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894177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Left 1">
            <a:extLst>
              <a:ext uri="{FF2B5EF4-FFF2-40B4-BE49-F238E27FC236}">
                <a16:creationId xmlns:a16="http://schemas.microsoft.com/office/drawing/2014/main" id="{6E71727F-2EFF-7B7E-40C4-7F98A784384E}"/>
              </a:ext>
            </a:extLst>
          </p:cNvPr>
          <p:cNvSpPr/>
          <p:nvPr/>
        </p:nvSpPr>
        <p:spPr>
          <a:xfrm>
            <a:off x="142875" y="2051560"/>
            <a:ext cx="11582400" cy="2245442"/>
          </a:xfrm>
          <a:prstGeom prst="leftArrow">
            <a:avLst/>
          </a:prstGeom>
          <a:solidFill>
            <a:srgbClr val="A69F88">
              <a:alpha val="3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graphicFrame>
        <p:nvGraphicFramePr>
          <p:cNvPr id="4" name="Content Placeholder 3">
            <a:extLst>
              <a:ext uri="{FF2B5EF4-FFF2-40B4-BE49-F238E27FC236}">
                <a16:creationId xmlns:a16="http://schemas.microsoft.com/office/drawing/2014/main" id="{9BAEBD4E-4D75-0983-1F98-FC089C754A55}"/>
              </a:ext>
            </a:extLst>
          </p:cNvPr>
          <p:cNvGraphicFramePr>
            <a:graphicFrameLocks noGrp="1"/>
          </p:cNvGraphicFramePr>
          <p:nvPr>
            <p:ph idx="1"/>
            <p:extLst>
              <p:ext uri="{D42A27DB-BD31-4B8C-83A1-F6EECF244321}">
                <p14:modId xmlns:p14="http://schemas.microsoft.com/office/powerpoint/2010/main" val="806331799"/>
              </p:ext>
            </p:extLst>
          </p:nvPr>
        </p:nvGraphicFramePr>
        <p:xfrm>
          <a:off x="142875" y="1147763"/>
          <a:ext cx="11582400" cy="5018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9501E049-2F96-7DEC-5223-B750D13F5AD4}"/>
              </a:ext>
            </a:extLst>
          </p:cNvPr>
          <p:cNvSpPr>
            <a:spLocks noGrp="1"/>
          </p:cNvSpPr>
          <p:nvPr>
            <p:ph type="title"/>
          </p:nvPr>
        </p:nvSpPr>
        <p:spPr/>
        <p:txBody>
          <a:bodyPr/>
          <a:lstStyle/>
          <a:p>
            <a:r>
              <a:rPr lang="he-IL" dirty="0"/>
              <a:t>תשלום חשבוניות שלא באמצעות פורטל </a:t>
            </a:r>
            <a:r>
              <a:rPr lang="en-US" dirty="0" err="1"/>
              <a:t>Nipendo</a:t>
            </a:r>
            <a:br>
              <a:rPr lang="he-IL" dirty="0"/>
            </a:br>
            <a:r>
              <a:rPr lang="he-IL" sz="2000" dirty="0"/>
              <a:t>תשלום חשבוניות ע"י שליחת חשבונית למח' הרכש</a:t>
            </a:r>
            <a:br>
              <a:rPr lang="he-IL" dirty="0"/>
            </a:br>
            <a:endParaRPr lang="he-IL" dirty="0"/>
          </a:p>
        </p:txBody>
      </p:sp>
      <p:sp>
        <p:nvSpPr>
          <p:cNvPr id="5" name="Action Button: Go to Beginning 4">
            <a:hlinkClick r:id="rId7" action="ppaction://hlinksldjump" highlightClick="1"/>
            <a:extLst>
              <a:ext uri="{FF2B5EF4-FFF2-40B4-BE49-F238E27FC236}">
                <a16:creationId xmlns:a16="http://schemas.microsoft.com/office/drawing/2014/main" id="{FE939705-7651-10C4-7D28-2E6DF1AE59D7}"/>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1921473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rrow: Left 12">
            <a:extLst>
              <a:ext uri="{FF2B5EF4-FFF2-40B4-BE49-F238E27FC236}">
                <a16:creationId xmlns:a16="http://schemas.microsoft.com/office/drawing/2014/main" id="{82A2B736-B749-8BF5-4F0D-8002B97DBEF8}"/>
              </a:ext>
            </a:extLst>
          </p:cNvPr>
          <p:cNvSpPr/>
          <p:nvPr/>
        </p:nvSpPr>
        <p:spPr>
          <a:xfrm>
            <a:off x="504825" y="2634456"/>
            <a:ext cx="11382375" cy="2066925"/>
          </a:xfrm>
          <a:prstGeom prst="leftArrow">
            <a:avLst/>
          </a:prstGeom>
          <a:solidFill>
            <a:srgbClr val="A69F88">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graphicFrame>
        <p:nvGraphicFramePr>
          <p:cNvPr id="4" name="Content Placeholder 3">
            <a:extLst>
              <a:ext uri="{FF2B5EF4-FFF2-40B4-BE49-F238E27FC236}">
                <a16:creationId xmlns:a16="http://schemas.microsoft.com/office/drawing/2014/main" id="{074F736C-C186-F8D9-421B-C3221DC34370}"/>
              </a:ext>
            </a:extLst>
          </p:cNvPr>
          <p:cNvGraphicFramePr>
            <a:graphicFrameLocks noGrp="1"/>
          </p:cNvGraphicFramePr>
          <p:nvPr>
            <p:ph idx="1"/>
            <p:extLst>
              <p:ext uri="{D42A27DB-BD31-4B8C-83A1-F6EECF244321}">
                <p14:modId xmlns:p14="http://schemas.microsoft.com/office/powerpoint/2010/main" val="3095822357"/>
              </p:ext>
            </p:extLst>
          </p:nvPr>
        </p:nvGraphicFramePr>
        <p:xfrm>
          <a:off x="304800" y="947738"/>
          <a:ext cx="11582400" cy="5018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D7F32EAE-AD4D-2698-B744-F19D1B674B84}"/>
              </a:ext>
            </a:extLst>
          </p:cNvPr>
          <p:cNvSpPr>
            <a:spLocks noGrp="1"/>
          </p:cNvSpPr>
          <p:nvPr>
            <p:ph type="title"/>
          </p:nvPr>
        </p:nvSpPr>
        <p:spPr/>
        <p:txBody>
          <a:bodyPr/>
          <a:lstStyle/>
          <a:p>
            <a:r>
              <a:rPr lang="he-IL" dirty="0"/>
              <a:t>תשלום חשבוניות באמצעות פורטל </a:t>
            </a:r>
            <a:r>
              <a:rPr lang="en-US" dirty="0" err="1"/>
              <a:t>Nipendo</a:t>
            </a:r>
            <a:endParaRPr lang="he-IL" dirty="0"/>
          </a:p>
        </p:txBody>
      </p:sp>
      <p:cxnSp>
        <p:nvCxnSpPr>
          <p:cNvPr id="5" name="Straight Connector 4">
            <a:extLst>
              <a:ext uri="{FF2B5EF4-FFF2-40B4-BE49-F238E27FC236}">
                <a16:creationId xmlns:a16="http://schemas.microsoft.com/office/drawing/2014/main" id="{50C15B9C-4965-D258-FBDA-ABCC1A0CE282}"/>
              </a:ext>
            </a:extLst>
          </p:cNvPr>
          <p:cNvCxnSpPr/>
          <p:nvPr/>
        </p:nvCxnSpPr>
        <p:spPr>
          <a:xfrm>
            <a:off x="881063" y="4467225"/>
            <a:ext cx="0" cy="5619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705667C-2A5B-EA78-4C76-D5207DC6FFF5}"/>
              </a:ext>
            </a:extLst>
          </p:cNvPr>
          <p:cNvCxnSpPr>
            <a:cxnSpLocks/>
          </p:cNvCxnSpPr>
          <p:nvPr/>
        </p:nvCxnSpPr>
        <p:spPr>
          <a:xfrm flipV="1">
            <a:off x="866775" y="5019675"/>
            <a:ext cx="10453686" cy="396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4EC9E54-A205-341D-489A-0C0E12775EB9}"/>
              </a:ext>
            </a:extLst>
          </p:cNvPr>
          <p:cNvCxnSpPr/>
          <p:nvPr/>
        </p:nvCxnSpPr>
        <p:spPr>
          <a:xfrm flipV="1">
            <a:off x="11306175" y="4071144"/>
            <a:ext cx="0" cy="9525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24EA3A9-AFB0-A6AD-03F0-D71B5A135429}"/>
              </a:ext>
            </a:extLst>
          </p:cNvPr>
          <p:cNvSpPr txBox="1"/>
          <p:nvPr/>
        </p:nvSpPr>
        <p:spPr>
          <a:xfrm>
            <a:off x="76200" y="5387459"/>
            <a:ext cx="11811000" cy="369332"/>
          </a:xfrm>
          <a:prstGeom prst="rect">
            <a:avLst/>
          </a:prstGeom>
          <a:noFill/>
        </p:spPr>
        <p:txBody>
          <a:bodyPr wrap="square" rtlCol="1">
            <a:spAutoFit/>
          </a:bodyPr>
          <a:lstStyle/>
          <a:p>
            <a:pPr algn="r" rtl="1"/>
            <a:r>
              <a:rPr lang="he-IL" dirty="0">
                <a:solidFill>
                  <a:srgbClr val="FF0000"/>
                </a:solidFill>
              </a:rPr>
              <a:t>* המידע שקוף בכל התהליך לספק בנוגע לסטטוס החשבונית ובאפשרותו לפנות ישירות למזמין</a:t>
            </a:r>
          </a:p>
        </p:txBody>
      </p:sp>
      <p:cxnSp>
        <p:nvCxnSpPr>
          <p:cNvPr id="6" name="Straight Connector 5">
            <a:extLst>
              <a:ext uri="{FF2B5EF4-FFF2-40B4-BE49-F238E27FC236}">
                <a16:creationId xmlns:a16="http://schemas.microsoft.com/office/drawing/2014/main" id="{3AAD6112-1AE8-41D7-225B-4BB2D199C244}"/>
              </a:ext>
            </a:extLst>
          </p:cNvPr>
          <p:cNvCxnSpPr/>
          <p:nvPr/>
        </p:nvCxnSpPr>
        <p:spPr>
          <a:xfrm>
            <a:off x="7820025" y="4320381"/>
            <a:ext cx="0" cy="381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62F23E3-7C76-8685-7188-F92BF649B4A0}"/>
              </a:ext>
            </a:extLst>
          </p:cNvPr>
          <p:cNvCxnSpPr/>
          <p:nvPr/>
        </p:nvCxnSpPr>
        <p:spPr>
          <a:xfrm>
            <a:off x="7820025" y="4701381"/>
            <a:ext cx="348615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Action Button: Go to Beginning 1">
            <a:hlinkClick r:id="rId7" action="ppaction://hlinksldjump" highlightClick="1"/>
            <a:extLst>
              <a:ext uri="{FF2B5EF4-FFF2-40B4-BE49-F238E27FC236}">
                <a16:creationId xmlns:a16="http://schemas.microsoft.com/office/drawing/2014/main" id="{1AA2729E-6DFF-1850-A97E-7516ECD5311A}"/>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9185975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52CB1D-19F7-26E7-C166-28E0F311DC1C}"/>
              </a:ext>
            </a:extLst>
          </p:cNvPr>
          <p:cNvSpPr>
            <a:spLocks noGrp="1"/>
          </p:cNvSpPr>
          <p:nvPr>
            <p:ph idx="1"/>
          </p:nvPr>
        </p:nvSpPr>
        <p:spPr/>
        <p:txBody>
          <a:bodyPr/>
          <a:lstStyle/>
          <a:p>
            <a:pPr marL="0" indent="0">
              <a:spcAft>
                <a:spcPts val="1200"/>
              </a:spcAft>
              <a:buNone/>
            </a:pPr>
            <a:r>
              <a:rPr lang="he-IL" dirty="0"/>
              <a:t>5.6. קטלוג</a:t>
            </a:r>
          </a:p>
          <a:p>
            <a:pPr marL="0" indent="0">
              <a:spcAft>
                <a:spcPts val="1200"/>
              </a:spcAft>
              <a:buNone/>
            </a:pPr>
            <a:r>
              <a:rPr lang="he-IL" dirty="0"/>
              <a:t>5.7 </a:t>
            </a:r>
            <a:r>
              <a:rPr lang="he-IL" dirty="0">
                <a:hlinkClick r:id="rId2" action="ppaction://hlinksldjump"/>
              </a:rPr>
              <a:t>המק"ט בטכניון וחשיבותו</a:t>
            </a:r>
            <a:endParaRPr lang="he-IL" dirty="0"/>
          </a:p>
          <a:p>
            <a:pPr marL="0" indent="0">
              <a:spcAft>
                <a:spcPts val="1200"/>
              </a:spcAft>
              <a:buNone/>
            </a:pPr>
            <a:r>
              <a:rPr lang="he-IL" dirty="0"/>
              <a:t>5.8 </a:t>
            </a:r>
            <a:r>
              <a:rPr lang="he-IL" dirty="0">
                <a:hlinkClick r:id="rId3" action="ppaction://hlinksldjump"/>
              </a:rPr>
              <a:t>הסבר על </a:t>
            </a:r>
            <a:r>
              <a:rPr lang="he-IL" dirty="0" err="1">
                <a:hlinkClick r:id="rId3" action="ppaction://hlinksldjump"/>
              </a:rPr>
              <a:t>המק"טים</a:t>
            </a:r>
            <a:endParaRPr lang="he-IL" dirty="0"/>
          </a:p>
          <a:p>
            <a:pPr marL="0" indent="0">
              <a:spcAft>
                <a:spcPts val="1200"/>
              </a:spcAft>
              <a:buNone/>
            </a:pPr>
            <a:r>
              <a:rPr lang="he-IL" dirty="0"/>
              <a:t>5.9 </a:t>
            </a:r>
            <a:r>
              <a:rPr lang="he-IL" dirty="0">
                <a:hlinkClick r:id="rId4" action="ppaction://hlinksldjump"/>
              </a:rPr>
              <a:t>למה צריך קטלוג, למה הוא טוב?</a:t>
            </a:r>
            <a:endParaRPr lang="he-IL" dirty="0"/>
          </a:p>
          <a:p>
            <a:pPr marL="0" indent="0">
              <a:spcAft>
                <a:spcPts val="1200"/>
              </a:spcAft>
              <a:buNone/>
            </a:pPr>
            <a:r>
              <a:rPr lang="he-IL" dirty="0"/>
              <a:t>5.10 </a:t>
            </a:r>
            <a:r>
              <a:rPr lang="he-IL" dirty="0">
                <a:hlinkClick r:id="rId5" action="ppaction://hlinksldjump"/>
              </a:rPr>
              <a:t>חיפוש מק"ט בפורטל</a:t>
            </a:r>
            <a:endParaRPr lang="he-IL" dirty="0"/>
          </a:p>
          <a:p>
            <a:pPr marL="0" indent="0">
              <a:spcAft>
                <a:spcPts val="1200"/>
              </a:spcAft>
              <a:buNone/>
            </a:pPr>
            <a:endParaRPr lang="he-IL" dirty="0"/>
          </a:p>
        </p:txBody>
      </p:sp>
      <p:sp>
        <p:nvSpPr>
          <p:cNvPr id="4" name="Content Placeholder 3">
            <a:extLst>
              <a:ext uri="{FF2B5EF4-FFF2-40B4-BE49-F238E27FC236}">
                <a16:creationId xmlns:a16="http://schemas.microsoft.com/office/drawing/2014/main" id="{B300978B-76D7-3758-454F-E7DF56C40E63}"/>
              </a:ext>
            </a:extLst>
          </p:cNvPr>
          <p:cNvSpPr>
            <a:spLocks noGrp="1"/>
          </p:cNvSpPr>
          <p:nvPr>
            <p:ph idx="13"/>
          </p:nvPr>
        </p:nvSpPr>
        <p:spPr/>
        <p:txBody>
          <a:bodyPr/>
          <a:lstStyle/>
          <a:p>
            <a:pPr marL="0" indent="0">
              <a:spcAft>
                <a:spcPts val="1200"/>
              </a:spcAft>
              <a:buNone/>
            </a:pPr>
            <a:r>
              <a:rPr lang="he-IL" dirty="0"/>
              <a:t>5.1 </a:t>
            </a:r>
            <a:r>
              <a:rPr lang="he-IL" dirty="0">
                <a:hlinkClick r:id="rId6" action="ppaction://hlinksldjump"/>
              </a:rPr>
              <a:t>מבנה ארגוני של המדור</a:t>
            </a:r>
            <a:endParaRPr lang="he-IL" dirty="0"/>
          </a:p>
          <a:p>
            <a:pPr marL="0" indent="0">
              <a:spcAft>
                <a:spcPts val="1200"/>
              </a:spcAft>
              <a:buNone/>
            </a:pPr>
            <a:r>
              <a:rPr lang="he-IL" dirty="0"/>
              <a:t>5.2 </a:t>
            </a:r>
            <a:r>
              <a:rPr lang="he-IL" dirty="0">
                <a:hlinkClick r:id="rId7" action="ppaction://hlinksldjump"/>
              </a:rPr>
              <a:t>במה מטפל ואחראי מדור ציוד</a:t>
            </a:r>
            <a:endParaRPr lang="he-IL" dirty="0"/>
          </a:p>
          <a:p>
            <a:pPr marL="0" indent="0">
              <a:spcAft>
                <a:spcPts val="1200"/>
              </a:spcAft>
              <a:buNone/>
            </a:pPr>
            <a:r>
              <a:rPr lang="he-IL" dirty="0"/>
              <a:t>5.3 </a:t>
            </a:r>
            <a:r>
              <a:rPr lang="he-IL" dirty="0">
                <a:hlinkClick r:id="rId8" action="ppaction://hlinksldjump"/>
              </a:rPr>
              <a:t>רישום נתוני הציוד במערכת ה </a:t>
            </a:r>
            <a:r>
              <a:rPr lang="en-US" dirty="0">
                <a:hlinkClick r:id="rId8" action="ppaction://hlinksldjump"/>
              </a:rPr>
              <a:t>SAP</a:t>
            </a:r>
            <a:endParaRPr lang="he-IL" dirty="0"/>
          </a:p>
          <a:p>
            <a:pPr marL="0" indent="0">
              <a:spcAft>
                <a:spcPts val="1200"/>
              </a:spcAft>
              <a:buNone/>
            </a:pPr>
            <a:r>
              <a:rPr lang="he-IL" dirty="0"/>
              <a:t>5.4 </a:t>
            </a:r>
            <a:r>
              <a:rPr lang="he-IL" dirty="0">
                <a:hlinkClick r:id="rId9" action="ppaction://hlinksldjump"/>
              </a:rPr>
              <a:t>גריעת ציוד</a:t>
            </a:r>
            <a:endParaRPr lang="he-IL" dirty="0"/>
          </a:p>
          <a:p>
            <a:pPr marL="0" indent="0">
              <a:spcAft>
                <a:spcPts val="1200"/>
              </a:spcAft>
              <a:buNone/>
            </a:pPr>
            <a:r>
              <a:rPr lang="he-IL" dirty="0"/>
              <a:t>5.5 </a:t>
            </a:r>
            <a:r>
              <a:rPr lang="he-IL" dirty="0">
                <a:hlinkClick r:id="rId10" action="ppaction://hlinksldjump"/>
              </a:rPr>
              <a:t>טיפול בציוד עודף</a:t>
            </a:r>
            <a:endParaRPr lang="he-IL" dirty="0"/>
          </a:p>
          <a:p>
            <a:pPr marL="0" indent="0">
              <a:buNone/>
            </a:pPr>
            <a:endParaRPr lang="he-IL" dirty="0"/>
          </a:p>
        </p:txBody>
      </p:sp>
      <p:sp>
        <p:nvSpPr>
          <p:cNvPr id="2" name="Title 1">
            <a:extLst>
              <a:ext uri="{FF2B5EF4-FFF2-40B4-BE49-F238E27FC236}">
                <a16:creationId xmlns:a16="http://schemas.microsoft.com/office/drawing/2014/main" id="{C668A37E-C1F5-6AE6-A11A-1E0560F71CE2}"/>
              </a:ext>
            </a:extLst>
          </p:cNvPr>
          <p:cNvSpPr>
            <a:spLocks noGrp="1"/>
          </p:cNvSpPr>
          <p:nvPr>
            <p:ph type="title"/>
          </p:nvPr>
        </p:nvSpPr>
        <p:spPr/>
        <p:txBody>
          <a:bodyPr/>
          <a:lstStyle/>
          <a:p>
            <a:pPr algn="r"/>
            <a:r>
              <a:rPr lang="he-IL" dirty="0">
                <a:latin typeface="Angsana New" panose="020B0502040204020203" pitchFamily="18" charset="-34"/>
              </a:rPr>
              <a:t>5. מדור ציוד וקטלוג</a:t>
            </a:r>
            <a:endParaRPr lang="he-IL" dirty="0">
              <a:latin typeface="Angsana New" panose="020B0502040204020203" pitchFamily="18" charset="-34"/>
              <a:ea typeface="Tahoma" panose="020B0604030504040204" pitchFamily="34" charset="0"/>
              <a:cs typeface="Tahoma" panose="020B0604030504040204" pitchFamily="34" charset="0"/>
            </a:endParaRPr>
          </a:p>
        </p:txBody>
      </p:sp>
      <p:sp>
        <p:nvSpPr>
          <p:cNvPr id="7" name="Action Button: Go to Beginning 6">
            <a:hlinkClick r:id="rId11" action="ppaction://hlinksldjump" highlightClick="1"/>
            <a:extLst>
              <a:ext uri="{FF2B5EF4-FFF2-40B4-BE49-F238E27FC236}">
                <a16:creationId xmlns:a16="http://schemas.microsoft.com/office/drawing/2014/main" id="{47E1D2A1-7E39-E80C-58E6-251480B81611}"/>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4067482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156BFB6-375E-BA9E-F507-54F82C7E2ECC}"/>
              </a:ext>
            </a:extLst>
          </p:cNvPr>
          <p:cNvGraphicFramePr>
            <a:graphicFrameLocks noGrp="1"/>
          </p:cNvGraphicFramePr>
          <p:nvPr>
            <p:ph idx="1"/>
            <p:extLst>
              <p:ext uri="{D42A27DB-BD31-4B8C-83A1-F6EECF244321}">
                <p14:modId xmlns:p14="http://schemas.microsoft.com/office/powerpoint/2010/main" val="849474609"/>
              </p:ext>
            </p:extLst>
          </p:nvPr>
        </p:nvGraphicFramePr>
        <p:xfrm>
          <a:off x="304800" y="947738"/>
          <a:ext cx="11582400" cy="5018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C7FD341D-C42B-BD96-7F5B-A2008F3F871E}"/>
              </a:ext>
            </a:extLst>
          </p:cNvPr>
          <p:cNvSpPr>
            <a:spLocks noGrp="1"/>
          </p:cNvSpPr>
          <p:nvPr>
            <p:ph type="title"/>
          </p:nvPr>
        </p:nvSpPr>
        <p:spPr/>
        <p:txBody>
          <a:bodyPr/>
          <a:lstStyle/>
          <a:p>
            <a:r>
              <a:rPr lang="he-IL" dirty="0"/>
              <a:t>5.1 מבנה ארגוני של מדור ציוד</a:t>
            </a:r>
            <a:br>
              <a:rPr lang="he-IL" dirty="0"/>
            </a:br>
            <a:endParaRPr lang="he-IL" dirty="0"/>
          </a:p>
        </p:txBody>
      </p:sp>
      <p:sp>
        <p:nvSpPr>
          <p:cNvPr id="2" name="Action Button: Go to Beginning 1">
            <a:hlinkClick r:id="rId7" action="ppaction://hlinksldjump" highlightClick="1"/>
            <a:extLst>
              <a:ext uri="{FF2B5EF4-FFF2-40B4-BE49-F238E27FC236}">
                <a16:creationId xmlns:a16="http://schemas.microsoft.com/office/drawing/2014/main" id="{FE06D8D0-CFE0-E595-454F-3DEB0B52CB1B}"/>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5225234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A5791B-0736-7ABC-1326-CD394061D5BF}"/>
              </a:ext>
            </a:extLst>
          </p:cNvPr>
          <p:cNvSpPr>
            <a:spLocks noGrp="1"/>
          </p:cNvSpPr>
          <p:nvPr>
            <p:ph idx="1"/>
          </p:nvPr>
        </p:nvSpPr>
        <p:spPr/>
        <p:txBody>
          <a:bodyPr>
            <a:normAutofit fontScale="77500" lnSpcReduction="20000"/>
          </a:bodyPr>
          <a:lstStyle/>
          <a:p>
            <a:pPr marL="717550" indent="-457200">
              <a:lnSpc>
                <a:spcPct val="150000"/>
              </a:lnSpc>
              <a:spcBef>
                <a:spcPts val="600"/>
              </a:spcBef>
              <a:buFont typeface="+mj-lt"/>
              <a:buAutoNum type="arabicPeriod"/>
            </a:pPr>
            <a:r>
              <a:rPr lang="he-IL" sz="2800" dirty="0">
                <a:ea typeface="Tahoma" panose="020B0604030504040204" pitchFamily="34" charset="0"/>
                <a:cs typeface="Tahoma" panose="020B0604030504040204" pitchFamily="34" charset="0"/>
              </a:rPr>
              <a:t>ניהול נתוני הציוד במערכת </a:t>
            </a:r>
            <a:r>
              <a:rPr lang="en-US" sz="2800" dirty="0">
                <a:ea typeface="Tahoma" panose="020B0604030504040204" pitchFamily="34" charset="0"/>
                <a:cs typeface="Tahoma" panose="020B0604030504040204" pitchFamily="34" charset="0"/>
              </a:rPr>
              <a:t>SAP</a:t>
            </a:r>
            <a:r>
              <a:rPr lang="he-IL" sz="2800" dirty="0">
                <a:ea typeface="Tahoma" panose="020B0604030504040204" pitchFamily="34" charset="0"/>
                <a:cs typeface="Tahoma" panose="020B0604030504040204" pitchFamily="34" charset="0"/>
              </a:rPr>
              <a:t> </a:t>
            </a:r>
            <a:r>
              <a:rPr lang="he-IL" sz="2600" dirty="0"/>
              <a:t>(כל הפריטים שנקנו והם מקוטלגים כציוד- מק"ט שמתחיל ב 3) -           על פי נוהל טכניוני </a:t>
            </a:r>
            <a:r>
              <a:rPr lang="he-IL" sz="2600" dirty="0">
                <a:hlinkClick r:id="rId2"/>
              </a:rPr>
              <a:t>08-0212</a:t>
            </a:r>
            <a:endParaRPr lang="he-IL" sz="2600" dirty="0"/>
          </a:p>
          <a:p>
            <a:pPr marL="717550" indent="-457200">
              <a:lnSpc>
                <a:spcPct val="150000"/>
              </a:lnSpc>
              <a:spcBef>
                <a:spcPts val="0"/>
              </a:spcBef>
              <a:buFont typeface="+mj-lt"/>
              <a:buAutoNum type="arabicPeriod" startAt="2"/>
            </a:pPr>
            <a:r>
              <a:rPr lang="he-IL" sz="2800" dirty="0">
                <a:latin typeface="Tahoma (Body)"/>
                <a:ea typeface="Tahoma" panose="020B0604030504040204" pitchFamily="34" charset="0"/>
                <a:cs typeface="Tahoma" panose="020B0604030504040204" pitchFamily="34" charset="0"/>
                <a:hlinkClick r:id="rId3" action="ppaction://hlinksldjump"/>
              </a:rPr>
              <a:t>טיפול בגריעת ציוד שיצא משימוש</a:t>
            </a:r>
            <a:r>
              <a:rPr lang="he-IL" sz="2800" dirty="0">
                <a:latin typeface="Tahoma (Body)"/>
                <a:ea typeface="Tahoma" panose="020B0604030504040204" pitchFamily="34" charset="0"/>
                <a:cs typeface="Tahoma" panose="020B0604030504040204" pitchFamily="34" charset="0"/>
              </a:rPr>
              <a:t> </a:t>
            </a:r>
            <a:r>
              <a:rPr lang="he-IL" dirty="0"/>
              <a:t>על פי נוהל טכניוני </a:t>
            </a:r>
            <a:r>
              <a:rPr lang="he-IL" sz="2800" dirty="0">
                <a:ea typeface="Tahoma" panose="020B0604030504040204" pitchFamily="34" charset="0"/>
                <a:cs typeface="Tahoma" panose="020B0604030504040204" pitchFamily="34" charset="0"/>
                <a:hlinkClick r:id="rId4"/>
              </a:rPr>
              <a:t>08-0204</a:t>
            </a:r>
            <a:endParaRPr lang="he-IL" sz="2800" dirty="0">
              <a:ea typeface="Tahoma" panose="020B0604030504040204" pitchFamily="34" charset="0"/>
              <a:cs typeface="Tahoma" panose="020B0604030504040204" pitchFamily="34" charset="0"/>
            </a:endParaRPr>
          </a:p>
          <a:p>
            <a:pPr marL="717550" indent="-457200">
              <a:lnSpc>
                <a:spcPct val="150000"/>
              </a:lnSpc>
              <a:spcBef>
                <a:spcPts val="0"/>
              </a:spcBef>
              <a:buFont typeface="+mj-lt"/>
              <a:buAutoNum type="arabicPeriod" startAt="2"/>
            </a:pPr>
            <a:r>
              <a:rPr lang="he-IL" sz="2800" dirty="0">
                <a:ea typeface="Tahoma" panose="020B0604030504040204" pitchFamily="34" charset="0"/>
                <a:cs typeface="Tahoma" panose="020B0604030504040204" pitchFamily="34" charset="0"/>
                <a:hlinkClick r:id="rId5"/>
              </a:rPr>
              <a:t>השאלות ציוד</a:t>
            </a:r>
            <a:r>
              <a:rPr lang="he-IL" sz="2800" dirty="0">
                <a:ea typeface="Tahoma" panose="020B0604030504040204" pitchFamily="34" charset="0"/>
                <a:cs typeface="Tahoma" panose="020B0604030504040204" pitchFamily="34" charset="0"/>
              </a:rPr>
              <a:t>/</a:t>
            </a:r>
            <a:r>
              <a:rPr lang="he-IL" sz="2800" dirty="0">
                <a:ea typeface="Tahoma" panose="020B0604030504040204" pitchFamily="34" charset="0"/>
                <a:cs typeface="Tahoma" panose="020B0604030504040204" pitchFamily="34" charset="0"/>
                <a:hlinkClick r:id="rId6"/>
              </a:rPr>
              <a:t>החזרת השאלת ציוד</a:t>
            </a:r>
            <a:r>
              <a:rPr lang="he-IL" sz="2800" dirty="0">
                <a:ea typeface="Tahoma" panose="020B0604030504040204" pitchFamily="34" charset="0"/>
                <a:cs typeface="Tahoma" panose="020B0604030504040204" pitchFamily="34" charset="0"/>
              </a:rPr>
              <a:t> </a:t>
            </a:r>
            <a:r>
              <a:rPr lang="he-IL" dirty="0"/>
              <a:t>על פי נוהל טכניוני </a:t>
            </a:r>
            <a:r>
              <a:rPr lang="he-IL" sz="2800" dirty="0">
                <a:hlinkClick r:id="rId7"/>
              </a:rPr>
              <a:t>08-0206</a:t>
            </a:r>
            <a:endParaRPr lang="he-IL" sz="2800" dirty="0">
              <a:ea typeface="Tahoma" panose="020B0604030504040204" pitchFamily="34" charset="0"/>
              <a:cs typeface="Tahoma" panose="020B0604030504040204" pitchFamily="34" charset="0"/>
            </a:endParaRPr>
          </a:p>
          <a:p>
            <a:pPr marL="717550" indent="-457200">
              <a:lnSpc>
                <a:spcPct val="150000"/>
              </a:lnSpc>
              <a:spcBef>
                <a:spcPts val="0"/>
              </a:spcBef>
              <a:buFont typeface="+mj-lt"/>
              <a:buAutoNum type="arabicPeriod" startAt="2"/>
            </a:pPr>
            <a:r>
              <a:rPr lang="he-IL" dirty="0"/>
              <a:t>תרומות ציוד - על פי נוהל טכניוני </a:t>
            </a:r>
            <a:r>
              <a:rPr lang="he-IL" sz="2800" dirty="0">
                <a:hlinkClick r:id="rId7"/>
              </a:rPr>
              <a:t>08-0206</a:t>
            </a:r>
            <a:endParaRPr lang="he-IL" sz="2800" dirty="0">
              <a:ea typeface="Tahoma" panose="020B0604030504040204" pitchFamily="34" charset="0"/>
              <a:cs typeface="Tahoma" panose="020B0604030504040204" pitchFamily="34" charset="0"/>
            </a:endParaRPr>
          </a:p>
          <a:p>
            <a:pPr marL="717550" indent="-457200">
              <a:lnSpc>
                <a:spcPct val="150000"/>
              </a:lnSpc>
              <a:spcBef>
                <a:spcPts val="0"/>
              </a:spcBef>
              <a:buFont typeface="+mj-lt"/>
              <a:buAutoNum type="arabicPeriod" startAt="2"/>
            </a:pPr>
            <a:r>
              <a:rPr lang="he-IL" dirty="0"/>
              <a:t>ביצוע מכירות לפריטי ציוד - על פי נוהל טכניוני </a:t>
            </a:r>
            <a:r>
              <a:rPr lang="he-IL" sz="2800" dirty="0">
                <a:hlinkClick r:id="rId8"/>
              </a:rPr>
              <a:t>08-0204</a:t>
            </a:r>
            <a:endParaRPr lang="he-IL" sz="2800" dirty="0">
              <a:ea typeface="Tahoma" panose="020B0604030504040204" pitchFamily="34" charset="0"/>
              <a:cs typeface="Tahoma" panose="020B0604030504040204" pitchFamily="34" charset="0"/>
            </a:endParaRPr>
          </a:p>
          <a:p>
            <a:pPr marL="717550" indent="-457200">
              <a:lnSpc>
                <a:spcPct val="150000"/>
              </a:lnSpc>
              <a:spcBef>
                <a:spcPts val="0"/>
              </a:spcBef>
              <a:buFont typeface="+mj-lt"/>
              <a:buAutoNum type="arabicPeriod" startAt="2"/>
            </a:pPr>
            <a:r>
              <a:rPr lang="he-IL" dirty="0"/>
              <a:t>עדכון רשומת ציוד של סגל עוזב - על פי נוהל טכניוני </a:t>
            </a:r>
            <a:r>
              <a:rPr lang="he-IL" sz="2800" dirty="0">
                <a:hlinkClick r:id="rId9"/>
              </a:rPr>
              <a:t>11-0106</a:t>
            </a:r>
            <a:endParaRPr lang="he-IL" sz="2800" dirty="0">
              <a:ea typeface="Tahoma" panose="020B0604030504040204" pitchFamily="34" charset="0"/>
              <a:cs typeface="Tahoma" panose="020B0604030504040204" pitchFamily="34" charset="0"/>
            </a:endParaRPr>
          </a:p>
          <a:p>
            <a:pPr marL="717550" indent="-457200">
              <a:lnSpc>
                <a:spcPct val="150000"/>
              </a:lnSpc>
              <a:spcBef>
                <a:spcPts val="0"/>
              </a:spcBef>
              <a:buFont typeface="+mj-lt"/>
              <a:buAutoNum type="arabicPeriod" startAt="2"/>
            </a:pPr>
            <a:r>
              <a:rPr lang="he-IL" dirty="0"/>
              <a:t>עדכון רשומות ציוד עקב מעבר בעלי תפקידים</a:t>
            </a:r>
          </a:p>
          <a:p>
            <a:pPr marL="717550" indent="-457200">
              <a:lnSpc>
                <a:spcPct val="150000"/>
              </a:lnSpc>
              <a:spcBef>
                <a:spcPts val="0"/>
              </a:spcBef>
              <a:buFont typeface="+mj-lt"/>
              <a:buAutoNum type="arabicPeriod" startAt="2"/>
            </a:pPr>
            <a:r>
              <a:rPr lang="he-IL" dirty="0"/>
              <a:t>עדכון רשומות ציוד עקב פרישה/עזיבה של עובדים </a:t>
            </a:r>
          </a:p>
          <a:p>
            <a:pPr marL="717550" indent="-457200">
              <a:lnSpc>
                <a:spcPct val="150000"/>
              </a:lnSpc>
              <a:spcBef>
                <a:spcPts val="0"/>
              </a:spcBef>
              <a:buFont typeface="+mj-lt"/>
              <a:buAutoNum type="arabicPeriod" startAt="2"/>
            </a:pPr>
            <a:r>
              <a:rPr lang="he-IL" dirty="0"/>
              <a:t>ביצוע ביקורות ציוד ביח'/פקולטות</a:t>
            </a:r>
          </a:p>
          <a:p>
            <a:pPr marL="717550" indent="-457200">
              <a:lnSpc>
                <a:spcPct val="150000"/>
              </a:lnSpc>
              <a:spcBef>
                <a:spcPts val="0"/>
              </a:spcBef>
              <a:buFont typeface="+mj-lt"/>
              <a:buAutoNum type="arabicPeriod" startAt="2"/>
            </a:pPr>
            <a:r>
              <a:rPr lang="he-IL" dirty="0"/>
              <a:t>מיצוי משאבים בטכניון- </a:t>
            </a:r>
            <a:r>
              <a:rPr lang="en-US" dirty="0">
                <a:hlinkClick r:id="rId10"/>
              </a:rPr>
              <a:t>Tec2</a:t>
            </a:r>
            <a:endParaRPr lang="he-IL" dirty="0"/>
          </a:p>
          <a:p>
            <a:endParaRPr lang="he-IL" dirty="0"/>
          </a:p>
        </p:txBody>
      </p:sp>
      <p:sp>
        <p:nvSpPr>
          <p:cNvPr id="3" name="Title 2">
            <a:extLst>
              <a:ext uri="{FF2B5EF4-FFF2-40B4-BE49-F238E27FC236}">
                <a16:creationId xmlns:a16="http://schemas.microsoft.com/office/drawing/2014/main" id="{D40F83C2-48C2-1A46-A875-B6A9A12C4087}"/>
              </a:ext>
            </a:extLst>
          </p:cNvPr>
          <p:cNvSpPr>
            <a:spLocks noGrp="1"/>
          </p:cNvSpPr>
          <p:nvPr>
            <p:ph type="title"/>
          </p:nvPr>
        </p:nvSpPr>
        <p:spPr/>
        <p:txBody>
          <a:bodyPr/>
          <a:lstStyle/>
          <a:p>
            <a:r>
              <a:rPr lang="he-IL" dirty="0"/>
              <a:t>5.2 במה מטפל ואחראי מדור ציוד</a:t>
            </a:r>
          </a:p>
        </p:txBody>
      </p:sp>
      <p:sp>
        <p:nvSpPr>
          <p:cNvPr id="6" name="Action Button: Go to Beginning 5">
            <a:hlinkClick r:id="rId11" action="ppaction://hlinksldjump" highlightClick="1"/>
            <a:extLst>
              <a:ext uri="{FF2B5EF4-FFF2-40B4-BE49-F238E27FC236}">
                <a16:creationId xmlns:a16="http://schemas.microsoft.com/office/drawing/2014/main" id="{251DC2B8-8DA8-3513-6A8A-8A769BB79569}"/>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0915900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2DFC44-2831-DFE4-C2EF-54CC2007E3D0}"/>
              </a:ext>
            </a:extLst>
          </p:cNvPr>
          <p:cNvSpPr>
            <a:spLocks noGrp="1"/>
          </p:cNvSpPr>
          <p:nvPr>
            <p:ph idx="1"/>
          </p:nvPr>
        </p:nvSpPr>
        <p:spPr/>
        <p:txBody>
          <a:bodyPr/>
          <a:lstStyle/>
          <a:p>
            <a:pPr>
              <a:lnSpc>
                <a:spcPct val="150000"/>
              </a:lnSpc>
              <a:spcBef>
                <a:spcPts val="600"/>
              </a:spcBef>
            </a:pPr>
            <a:endParaRPr lang="he-IL" dirty="0">
              <a:solidFill>
                <a:srgbClr val="000000"/>
              </a:solidFill>
              <a:ea typeface="Tahoma"/>
              <a:cs typeface="Tahoma"/>
            </a:endParaRPr>
          </a:p>
          <a:p>
            <a:pPr marL="628650" indent="-368300">
              <a:spcBef>
                <a:spcPts val="600"/>
              </a:spcBef>
              <a:buNone/>
            </a:pPr>
            <a:r>
              <a:rPr lang="he-IL" sz="2400" dirty="0">
                <a:solidFill>
                  <a:srgbClr val="BF941B"/>
                </a:solidFill>
                <a:ea typeface="Tahoma"/>
                <a:cs typeface="Tahoma"/>
              </a:rPr>
              <a:t>1. </a:t>
            </a:r>
            <a:r>
              <a:rPr lang="he-IL" sz="2500" dirty="0"/>
              <a:t>עם ביצוע קבלת טובין ע"י המזמין במערכת </a:t>
            </a:r>
            <a:r>
              <a:rPr lang="en-US" sz="2500" dirty="0"/>
              <a:t>SAP/SRM</a:t>
            </a:r>
            <a:r>
              <a:rPr lang="he-IL" sz="2500" dirty="0"/>
              <a:t>, נוצרת אוטומטית רשומת ציוד לפריטים אשר מוגדרים כפריט אינוונטר (פריט ציוד).</a:t>
            </a:r>
          </a:p>
          <a:p>
            <a:pPr marL="628650" indent="-368300">
              <a:spcBef>
                <a:spcPts val="1200"/>
              </a:spcBef>
              <a:buFont typeface="+mj-lt"/>
              <a:buAutoNum type="arabicPeriod" startAt="2"/>
            </a:pPr>
            <a:r>
              <a:rPr lang="he-IL" sz="2500" dirty="0"/>
              <a:t>רשמת הציוד במדור מפיקה את המדבקות ודוחות הסימון הכוללים את כלל הפרטים אשר הוזנו בדרישה/הזמנת רכש.</a:t>
            </a:r>
          </a:p>
        </p:txBody>
      </p:sp>
      <p:sp>
        <p:nvSpPr>
          <p:cNvPr id="3" name="Title 2">
            <a:extLst>
              <a:ext uri="{FF2B5EF4-FFF2-40B4-BE49-F238E27FC236}">
                <a16:creationId xmlns:a16="http://schemas.microsoft.com/office/drawing/2014/main" id="{86ABD5FC-012F-C4AC-8349-C80745808A0F}"/>
              </a:ext>
            </a:extLst>
          </p:cNvPr>
          <p:cNvSpPr>
            <a:spLocks noGrp="1"/>
          </p:cNvSpPr>
          <p:nvPr>
            <p:ph type="title"/>
          </p:nvPr>
        </p:nvSpPr>
        <p:spPr/>
        <p:txBody>
          <a:bodyPr/>
          <a:lstStyle/>
          <a:p>
            <a:r>
              <a:rPr lang="he-IL" dirty="0"/>
              <a:t>5.3 רישום נתוני הציוד במערכת </a:t>
            </a:r>
            <a:r>
              <a:rPr lang="he-IL" dirty="0" err="1"/>
              <a:t>הסאפ</a:t>
            </a:r>
            <a:endParaRPr lang="he-IL" dirty="0"/>
          </a:p>
        </p:txBody>
      </p:sp>
    </p:spTree>
    <p:extLst>
      <p:ext uri="{BB962C8B-B14F-4D97-AF65-F5344CB8AC3E}">
        <p14:creationId xmlns:p14="http://schemas.microsoft.com/office/powerpoint/2010/main" val="12256136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EAE49F-15D0-073E-5022-3964007701E6}"/>
              </a:ext>
            </a:extLst>
          </p:cNvPr>
          <p:cNvSpPr>
            <a:spLocks noGrp="1"/>
          </p:cNvSpPr>
          <p:nvPr>
            <p:ph idx="1"/>
          </p:nvPr>
        </p:nvSpPr>
        <p:spPr>
          <a:xfrm>
            <a:off x="304800" y="1319826"/>
            <a:ext cx="11582400" cy="5016849"/>
          </a:xfrm>
        </p:spPr>
        <p:txBody>
          <a:bodyPr/>
          <a:lstStyle/>
          <a:p>
            <a:r>
              <a:rPr lang="he-IL" sz="2500" dirty="0"/>
              <a:t>הנתונים אשר ירשמו בדו"ח סימון לאחר הדבקת המדבקה הם:</a:t>
            </a:r>
          </a:p>
          <a:p>
            <a:pPr marL="271145" indent="0">
              <a:spcBef>
                <a:spcPts val="1200"/>
              </a:spcBef>
              <a:buNone/>
            </a:pPr>
            <a:r>
              <a:rPr lang="he-IL" sz="2500" dirty="0"/>
              <a:t>1. שם משתמש הקצה (משתמש הציוד)</a:t>
            </a:r>
          </a:p>
          <a:p>
            <a:pPr marL="271145" indent="0">
              <a:spcBef>
                <a:spcPts val="1200"/>
              </a:spcBef>
              <a:buNone/>
            </a:pPr>
            <a:r>
              <a:rPr lang="he-IL" sz="2500" dirty="0"/>
              <a:t>2. מיקום פונקציונלי (מיקום פיזי של הציוד, בניין, קומה, חדר/ מעבדה)</a:t>
            </a:r>
          </a:p>
          <a:p>
            <a:pPr marL="271145" indent="0">
              <a:spcBef>
                <a:spcPts val="1200"/>
              </a:spcBef>
              <a:buNone/>
            </a:pPr>
            <a:r>
              <a:rPr lang="he-IL" sz="2500" dirty="0"/>
              <a:t>3. מס' סריאלי של הציוד</a:t>
            </a:r>
          </a:p>
          <a:p>
            <a:pPr marL="361950" indent="-342900"/>
            <a:r>
              <a:rPr lang="he-IL" sz="2500" dirty="0"/>
              <a:t> לאחר רישום כלל הנתונים על גבי דו"ח הסימון, רשמת הציוד תקליד את הנתונים ברשומת הציוד במערכת ה</a:t>
            </a:r>
            <a:r>
              <a:rPr lang="en-US" sz="2500" dirty="0"/>
              <a:t>SAP</a:t>
            </a:r>
            <a:r>
              <a:rPr lang="he-IL" sz="2500" dirty="0"/>
              <a:t>.</a:t>
            </a:r>
          </a:p>
          <a:p>
            <a:pPr marL="0" indent="0">
              <a:buNone/>
            </a:pPr>
            <a:endParaRPr lang="he-IL" dirty="0"/>
          </a:p>
        </p:txBody>
      </p:sp>
      <p:sp>
        <p:nvSpPr>
          <p:cNvPr id="3" name="Title 2">
            <a:extLst>
              <a:ext uri="{FF2B5EF4-FFF2-40B4-BE49-F238E27FC236}">
                <a16:creationId xmlns:a16="http://schemas.microsoft.com/office/drawing/2014/main" id="{634EA6A4-0B99-849A-4DA8-4FB3EBBE2E03}"/>
              </a:ext>
            </a:extLst>
          </p:cNvPr>
          <p:cNvSpPr>
            <a:spLocks noGrp="1"/>
          </p:cNvSpPr>
          <p:nvPr>
            <p:ph type="title"/>
          </p:nvPr>
        </p:nvSpPr>
        <p:spPr/>
        <p:txBody>
          <a:bodyPr/>
          <a:lstStyle/>
          <a:p>
            <a:r>
              <a:rPr lang="he-IL" dirty="0"/>
              <a:t>5.3 רישום נתוני הציוד במערכת ה</a:t>
            </a:r>
            <a:r>
              <a:rPr lang="en-US" dirty="0"/>
              <a:t>SAP -</a:t>
            </a:r>
            <a:endParaRPr lang="he-IL" dirty="0"/>
          </a:p>
        </p:txBody>
      </p:sp>
      <p:sp>
        <p:nvSpPr>
          <p:cNvPr id="4" name="Action Button: Go to Beginning 3">
            <a:hlinkClick r:id="rId2" action="ppaction://hlinksldjump" highlightClick="1"/>
            <a:extLst>
              <a:ext uri="{FF2B5EF4-FFF2-40B4-BE49-F238E27FC236}">
                <a16:creationId xmlns:a16="http://schemas.microsoft.com/office/drawing/2014/main" id="{416F9203-87EE-949A-18D6-65643EF6FB26}"/>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155856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308EF-2EBC-2225-44B5-BE09E22E249A}"/>
              </a:ext>
            </a:extLst>
          </p:cNvPr>
          <p:cNvSpPr>
            <a:spLocks noGrp="1"/>
          </p:cNvSpPr>
          <p:nvPr>
            <p:ph idx="1"/>
          </p:nvPr>
        </p:nvSpPr>
        <p:spPr>
          <a:xfrm>
            <a:off x="304800" y="804906"/>
            <a:ext cx="6434667" cy="4996879"/>
          </a:xfrm>
        </p:spPr>
        <p:txBody>
          <a:bodyPr>
            <a:normAutofit/>
          </a:bodyPr>
          <a:lstStyle/>
          <a:p>
            <a:r>
              <a:rPr lang="he-IL" dirty="0"/>
              <a:t>מוסד הטכניון למחקר ופיתוח בע"מ – </a:t>
            </a:r>
          </a:p>
          <a:p>
            <a:pPr marL="0" indent="0">
              <a:buNone/>
            </a:pPr>
            <a:r>
              <a:rPr lang="he-IL" dirty="0"/>
              <a:t>    מסומן ב</a:t>
            </a:r>
            <a:r>
              <a:rPr lang="en-US" dirty="0"/>
              <a:t>SAP </a:t>
            </a:r>
            <a:r>
              <a:rPr lang="he-IL" dirty="0"/>
              <a:t> עם מס' קודי חברה.</a:t>
            </a:r>
          </a:p>
          <a:p>
            <a:pPr marL="0" indent="0">
              <a:buNone/>
            </a:pPr>
            <a:r>
              <a:rPr lang="he-IL" dirty="0"/>
              <a:t> להלן עיקרי קוד החברות:</a:t>
            </a:r>
          </a:p>
          <a:p>
            <a:r>
              <a:rPr lang="he-IL" dirty="0"/>
              <a:t>0070 </a:t>
            </a:r>
          </a:p>
          <a:p>
            <a:r>
              <a:rPr lang="he-IL" dirty="0"/>
              <a:t>2070</a:t>
            </a:r>
          </a:p>
          <a:p>
            <a:r>
              <a:rPr lang="he-IL" dirty="0"/>
              <a:t>0050</a:t>
            </a:r>
          </a:p>
          <a:p>
            <a:r>
              <a:rPr lang="he-IL" dirty="0"/>
              <a:t>0060</a:t>
            </a:r>
          </a:p>
          <a:p>
            <a:r>
              <a:rPr lang="he-IL" dirty="0"/>
              <a:t>0010</a:t>
            </a:r>
          </a:p>
          <a:p>
            <a:endParaRPr lang="he-IL" dirty="0"/>
          </a:p>
        </p:txBody>
      </p:sp>
      <p:pic>
        <p:nvPicPr>
          <p:cNvPr id="5" name="Picture 4" descr="A blue and white logo&#10;&#10;AI-generated content may be incorrect.">
            <a:extLst>
              <a:ext uri="{FF2B5EF4-FFF2-40B4-BE49-F238E27FC236}">
                <a16:creationId xmlns:a16="http://schemas.microsoft.com/office/drawing/2014/main" id="{71C82ACA-91BA-4B14-E4D2-0780AF3633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9718" y="427442"/>
            <a:ext cx="5262281" cy="5262281"/>
          </a:xfrm>
          <a:prstGeom prst="rect">
            <a:avLst/>
          </a:prstGeom>
          <a:noFill/>
        </p:spPr>
      </p:pic>
      <p:sp>
        <p:nvSpPr>
          <p:cNvPr id="2" name="Title 1">
            <a:extLst>
              <a:ext uri="{FF2B5EF4-FFF2-40B4-BE49-F238E27FC236}">
                <a16:creationId xmlns:a16="http://schemas.microsoft.com/office/drawing/2014/main" id="{B1C525F2-5E29-2695-1D54-13393861E54D}"/>
              </a:ext>
            </a:extLst>
          </p:cNvPr>
          <p:cNvSpPr>
            <a:spLocks noGrp="1"/>
          </p:cNvSpPr>
          <p:nvPr>
            <p:ph type="title"/>
          </p:nvPr>
        </p:nvSpPr>
        <p:spPr>
          <a:xfrm>
            <a:off x="304801" y="167706"/>
            <a:ext cx="6453809" cy="637200"/>
          </a:xfrm>
        </p:spPr>
        <p:txBody>
          <a:bodyPr anchor="t">
            <a:normAutofit/>
          </a:bodyPr>
          <a:lstStyle/>
          <a:p>
            <a:r>
              <a:rPr lang="he-IL" dirty="0"/>
              <a:t>מוסד הטכניון למחקר ופיתוח בע"מ</a:t>
            </a:r>
          </a:p>
        </p:txBody>
      </p:sp>
      <p:sp>
        <p:nvSpPr>
          <p:cNvPr id="6" name="Action Button: Go to Beginning 5">
            <a:hlinkClick r:id="rId3" action="ppaction://hlinksldjump" highlightClick="1"/>
            <a:extLst>
              <a:ext uri="{FF2B5EF4-FFF2-40B4-BE49-F238E27FC236}">
                <a16:creationId xmlns:a16="http://schemas.microsoft.com/office/drawing/2014/main" id="{6268DA05-9938-C73B-881D-2CD08371419E}"/>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9840845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21AF2F-5014-8262-B596-6ACD5ECF21D2}"/>
              </a:ext>
            </a:extLst>
          </p:cNvPr>
          <p:cNvSpPr>
            <a:spLocks noGrp="1"/>
          </p:cNvSpPr>
          <p:nvPr>
            <p:ph idx="1"/>
          </p:nvPr>
        </p:nvSpPr>
        <p:spPr>
          <a:xfrm>
            <a:off x="304800" y="1157901"/>
            <a:ext cx="11582400" cy="5016849"/>
          </a:xfrm>
        </p:spPr>
        <p:txBody>
          <a:bodyPr/>
          <a:lstStyle/>
          <a:p>
            <a:r>
              <a:rPr lang="he-IL" dirty="0"/>
              <a:t>ניהול רישום מעודכן בהתאם למערכות ה</a:t>
            </a:r>
            <a:r>
              <a:rPr lang="en-US" dirty="0"/>
              <a:t>SAP</a:t>
            </a:r>
            <a:r>
              <a:rPr lang="he-IL" dirty="0"/>
              <a:t>.</a:t>
            </a:r>
          </a:p>
          <a:p>
            <a:r>
              <a:rPr lang="he-IL" dirty="0"/>
              <a:t>ניהול רשומות הציוד אל מול חברות הביטוח.</a:t>
            </a:r>
          </a:p>
          <a:p>
            <a:r>
              <a:rPr lang="he-IL" dirty="0"/>
              <a:t>שליטה ובקרה.</a:t>
            </a:r>
          </a:p>
          <a:p>
            <a:r>
              <a:rPr lang="he-IL" dirty="0"/>
              <a:t>חיסכון כספי.</a:t>
            </a:r>
          </a:p>
          <a:p>
            <a:r>
              <a:rPr lang="he-IL" dirty="0"/>
              <a:t>עמידה בדרישות נהלי הטכניון.</a:t>
            </a:r>
          </a:p>
          <a:p>
            <a:r>
              <a:rPr lang="he-IL" dirty="0"/>
              <a:t>קבלת החלטות ניהוליות ברכישת ציוד חדש.</a:t>
            </a:r>
          </a:p>
          <a:p>
            <a:endParaRPr lang="he-IL" dirty="0"/>
          </a:p>
        </p:txBody>
      </p:sp>
      <p:sp>
        <p:nvSpPr>
          <p:cNvPr id="3" name="Title 2">
            <a:extLst>
              <a:ext uri="{FF2B5EF4-FFF2-40B4-BE49-F238E27FC236}">
                <a16:creationId xmlns:a16="http://schemas.microsoft.com/office/drawing/2014/main" id="{D840F2F5-0A16-5B16-81B8-573E3AF01D89}"/>
              </a:ext>
            </a:extLst>
          </p:cNvPr>
          <p:cNvSpPr>
            <a:spLocks noGrp="1"/>
          </p:cNvSpPr>
          <p:nvPr>
            <p:ph type="title"/>
          </p:nvPr>
        </p:nvSpPr>
        <p:spPr/>
        <p:txBody>
          <a:bodyPr/>
          <a:lstStyle/>
          <a:p>
            <a:r>
              <a:rPr lang="he-IL" dirty="0"/>
              <a:t>5.4 גריעת ציוד - למה זה חשוב?</a:t>
            </a:r>
          </a:p>
        </p:txBody>
      </p:sp>
    </p:spTree>
    <p:extLst>
      <p:ext uri="{BB962C8B-B14F-4D97-AF65-F5344CB8AC3E}">
        <p14:creationId xmlns:p14="http://schemas.microsoft.com/office/powerpoint/2010/main" val="40685411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A66E09-D6B9-4C09-F13F-2293CE74F901}"/>
              </a:ext>
            </a:extLst>
          </p:cNvPr>
          <p:cNvSpPr>
            <a:spLocks noGrp="1"/>
          </p:cNvSpPr>
          <p:nvPr>
            <p:ph idx="1"/>
          </p:nvPr>
        </p:nvSpPr>
        <p:spPr/>
        <p:txBody>
          <a:bodyPr>
            <a:normAutofit fontScale="85000" lnSpcReduction="20000"/>
          </a:bodyPr>
          <a:lstStyle/>
          <a:p>
            <a:pPr marL="0" indent="0">
              <a:buNone/>
            </a:pPr>
            <a:r>
              <a:rPr lang="he-IL" dirty="0">
                <a:latin typeface="Tahoma" panose="020B0604030504040204" pitchFamily="34" charset="0"/>
                <a:ea typeface="Tahoma" panose="020B0604030504040204" pitchFamily="34" charset="0"/>
                <a:hlinkClick r:id="rId2" action="ppaction://hlinksldjump"/>
              </a:rPr>
              <a:t>איך מבצעים גריעת ציוד?</a:t>
            </a:r>
            <a:r>
              <a:rPr lang="he-IL" dirty="0">
                <a:latin typeface="Tahoma" panose="020B0604030504040204" pitchFamily="34" charset="0"/>
                <a:ea typeface="Tahoma" panose="020B0604030504040204" pitchFamily="34" charset="0"/>
              </a:rPr>
              <a:t> (הסבר מילוי טופס)</a:t>
            </a:r>
          </a:p>
          <a:p>
            <a:pPr marL="457200" indent="-457200">
              <a:buAutoNum type="arabicPeriod"/>
            </a:pPr>
            <a:r>
              <a:rPr lang="he-IL" dirty="0">
                <a:latin typeface="Tahoma" panose="020B0604030504040204" pitchFamily="34" charset="0"/>
                <a:ea typeface="Tahoma" panose="020B0604030504040204" pitchFamily="34" charset="0"/>
              </a:rPr>
              <a:t>ממלאים את הטופס המקוון של </a:t>
            </a:r>
            <a:r>
              <a:rPr lang="he-IL" dirty="0">
                <a:latin typeface="Tahoma" panose="020B0604030504040204" pitchFamily="34" charset="0"/>
                <a:ea typeface="Tahoma" panose="020B0604030504040204" pitchFamily="34" charset="0"/>
                <a:hlinkClick r:id="rId3"/>
              </a:rPr>
              <a:t>גריעת ציוד</a:t>
            </a:r>
            <a:endParaRPr lang="he-IL" dirty="0">
              <a:latin typeface="Tahoma" panose="020B0604030504040204" pitchFamily="34" charset="0"/>
              <a:ea typeface="Tahoma" panose="020B0604030504040204" pitchFamily="34" charset="0"/>
            </a:endParaRPr>
          </a:p>
          <a:p>
            <a:pPr marL="457200" indent="-457200">
              <a:buAutoNum type="arabicPeriod"/>
            </a:pPr>
            <a:r>
              <a:rPr lang="he-IL" dirty="0">
                <a:latin typeface="Tahoma" panose="020B0604030504040204" pitchFamily="34" charset="0"/>
                <a:ea typeface="Tahoma" panose="020B0604030504040204" pitchFamily="34" charset="0"/>
              </a:rPr>
              <a:t>בעת שליחת הטופס, הוא עובר לאישור לראש המנהל של הפקולטה הרלוונטית.</a:t>
            </a:r>
          </a:p>
          <a:p>
            <a:pPr marL="457200" indent="-457200">
              <a:buAutoNum type="arabicPeriod"/>
            </a:pPr>
            <a:r>
              <a:rPr lang="he-IL" dirty="0">
                <a:latin typeface="Tahoma" panose="020B0604030504040204" pitchFamily="34" charset="0"/>
                <a:ea typeface="Tahoma" panose="020B0604030504040204" pitchFamily="34" charset="0"/>
              </a:rPr>
              <a:t>אחרי אישור הטופס ע"י ראש המנהל הוא עובר לראש מדור ציוד.</a:t>
            </a:r>
          </a:p>
          <a:p>
            <a:pPr marL="457200" indent="-457200">
              <a:buAutoNum type="arabicPeriod"/>
            </a:pPr>
            <a:r>
              <a:rPr lang="he-IL" dirty="0">
                <a:latin typeface="Tahoma" panose="020B0604030504040204" pitchFamily="34" charset="0"/>
                <a:ea typeface="Tahoma" panose="020B0604030504040204" pitchFamily="34" charset="0"/>
              </a:rPr>
              <a:t>בעת קבלת הטופס, ראש מדור ציוד גורע את הציוד במערכת.</a:t>
            </a:r>
          </a:p>
          <a:p>
            <a:pPr marL="457200" indent="-457200">
              <a:buAutoNum type="arabicPeriod"/>
            </a:pPr>
            <a:r>
              <a:rPr lang="he-IL" dirty="0">
                <a:latin typeface="Tahoma" panose="020B0604030504040204" pitchFamily="34" charset="0"/>
                <a:ea typeface="Tahoma" panose="020B0604030504040204" pitchFamily="34" charset="0"/>
              </a:rPr>
              <a:t>לאחר ביצוע </a:t>
            </a:r>
            <a:r>
              <a:rPr lang="he-IL" dirty="0"/>
              <a:t>גריעת הציוד ע"י מדור ציוד, ישלח ליוזם הגריעה אישור וצילום מסך ממערכת ה- </a:t>
            </a:r>
            <a:r>
              <a:rPr lang="en-US" dirty="0"/>
              <a:t>SAP</a:t>
            </a:r>
            <a:r>
              <a:rPr lang="he-IL" dirty="0"/>
              <a:t> של כלל הפריטים אשר נגרעו.</a:t>
            </a:r>
          </a:p>
          <a:p>
            <a:pPr marL="457200" indent="-457200">
              <a:buAutoNum type="arabicPeriod"/>
            </a:pPr>
            <a:r>
              <a:rPr lang="he-IL" dirty="0">
                <a:ea typeface="Tahoma"/>
              </a:rPr>
              <a:t>ציוד אלקטרוני יפונה אך ורק ע"י חברה שלה קיים הסכם למול הטכניון לפנוי הציוד וזאת רק לאחר אישור מדור ציוד.</a:t>
            </a:r>
          </a:p>
          <a:p>
            <a:pPr marL="457200" indent="-457200">
              <a:buAutoNum type="arabicPeriod"/>
            </a:pPr>
            <a:r>
              <a:rPr lang="he-IL" dirty="0"/>
              <a:t>בכל פקולטה מוגדר איש קשר ולרוב זהו אחראי הבניין אשר יתאם את פינוי הציוד למול החברה.</a:t>
            </a:r>
          </a:p>
          <a:p>
            <a:pPr marL="457200" indent="-457200">
              <a:buAutoNum type="arabicPeriod"/>
            </a:pPr>
            <a:r>
              <a:rPr lang="he-IL" dirty="0">
                <a:ea typeface="Tahoma"/>
              </a:rPr>
              <a:t>החברה שבהסכם מפנה באופן קבוע ציוד מהטכניון בימים ב' ו- ה'.</a:t>
            </a:r>
          </a:p>
          <a:p>
            <a:pPr marL="0" indent="0">
              <a:buNone/>
            </a:pPr>
            <a:endParaRPr lang="he-IL" dirty="0"/>
          </a:p>
        </p:txBody>
      </p:sp>
      <p:sp>
        <p:nvSpPr>
          <p:cNvPr id="3" name="Title 2">
            <a:extLst>
              <a:ext uri="{FF2B5EF4-FFF2-40B4-BE49-F238E27FC236}">
                <a16:creationId xmlns:a16="http://schemas.microsoft.com/office/drawing/2014/main" id="{4B8BA98F-9541-74E8-897A-18E00475E018}"/>
              </a:ext>
            </a:extLst>
          </p:cNvPr>
          <p:cNvSpPr>
            <a:spLocks noGrp="1"/>
          </p:cNvSpPr>
          <p:nvPr>
            <p:ph type="title"/>
          </p:nvPr>
        </p:nvSpPr>
        <p:spPr/>
        <p:txBody>
          <a:bodyPr/>
          <a:lstStyle/>
          <a:p>
            <a:r>
              <a:rPr lang="he-IL" dirty="0"/>
              <a:t>5.4 גריעת ציוד</a:t>
            </a:r>
          </a:p>
        </p:txBody>
      </p:sp>
      <p:sp>
        <p:nvSpPr>
          <p:cNvPr id="4" name="Action Button: Go to Beginning 3">
            <a:hlinkClick r:id="rId4" action="ppaction://hlinksldjump" highlightClick="1"/>
            <a:extLst>
              <a:ext uri="{FF2B5EF4-FFF2-40B4-BE49-F238E27FC236}">
                <a16:creationId xmlns:a16="http://schemas.microsoft.com/office/drawing/2014/main" id="{EF23B6D8-2476-9123-0E64-4996B7CD7628}"/>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2132172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4C5649-D3A5-B868-5FA8-92215D5D6170}"/>
              </a:ext>
            </a:extLst>
          </p:cNvPr>
          <p:cNvSpPr>
            <a:spLocks noGrp="1"/>
          </p:cNvSpPr>
          <p:nvPr>
            <p:ph idx="1"/>
          </p:nvPr>
        </p:nvSpPr>
        <p:spPr/>
        <p:txBody>
          <a:bodyPr>
            <a:normAutofit lnSpcReduction="10000"/>
          </a:bodyPr>
          <a:lstStyle/>
          <a:p>
            <a:pPr marL="0" indent="0">
              <a:buNone/>
            </a:pPr>
            <a:r>
              <a:rPr lang="he-IL" dirty="0">
                <a:latin typeface="Tahoma" panose="020B0604030504040204" pitchFamily="34" charset="0"/>
                <a:ea typeface="Tahoma" panose="020B0604030504040204" pitchFamily="34" charset="0"/>
              </a:rPr>
              <a:t>קיים נוהל </a:t>
            </a:r>
            <a:r>
              <a:rPr lang="he-IL" dirty="0" err="1">
                <a:latin typeface="Tahoma" panose="020B0604030504040204" pitchFamily="34" charset="0"/>
                <a:ea typeface="Tahoma" panose="020B0604030504040204" pitchFamily="34" charset="0"/>
              </a:rPr>
              <a:t>טכניוני</a:t>
            </a:r>
            <a:r>
              <a:rPr lang="he-IL" dirty="0">
                <a:latin typeface="Tahoma" panose="020B0604030504040204" pitchFamily="34" charset="0"/>
                <a:ea typeface="Tahoma" panose="020B0604030504040204" pitchFamily="34" charset="0"/>
              </a:rPr>
              <a:t> שמספרו </a:t>
            </a:r>
            <a:r>
              <a:rPr lang="he-IL" dirty="0">
                <a:latin typeface="Tahoma" panose="020B0604030504040204" pitchFamily="34" charset="0"/>
                <a:ea typeface="Tahoma" panose="020B0604030504040204" pitchFamily="34" charset="0"/>
                <a:hlinkClick r:id="rId2"/>
              </a:rPr>
              <a:t>08-0204</a:t>
            </a:r>
            <a:r>
              <a:rPr lang="he-IL" dirty="0">
                <a:latin typeface="Tahoma" panose="020B0604030504040204" pitchFamily="34" charset="0"/>
                <a:ea typeface="Tahoma" panose="020B0604030504040204" pitchFamily="34" charset="0"/>
              </a:rPr>
              <a:t>- טיפול בציוד עודף, שבו</a:t>
            </a:r>
            <a:r>
              <a:rPr lang="he-IL" dirty="0"/>
              <a:t> מפורט כיצד יש לטפל בציוד עודף:</a:t>
            </a:r>
            <a:endParaRPr lang="he-IL" dirty="0">
              <a:latin typeface="Tahoma" panose="020B0604030504040204" pitchFamily="34" charset="0"/>
              <a:ea typeface="Tahoma" panose="020B0604030504040204" pitchFamily="34" charset="0"/>
            </a:endParaRPr>
          </a:p>
          <a:p>
            <a:pPr marL="457200" indent="-457200">
              <a:buAutoNum type="arabicPeriod"/>
            </a:pPr>
            <a:r>
              <a:rPr lang="he-IL" dirty="0">
                <a:latin typeface="Tahoma" panose="020B0604030504040204" pitchFamily="34" charset="0"/>
                <a:ea typeface="Tahoma" panose="020B0604030504040204" pitchFamily="34" charset="0"/>
              </a:rPr>
              <a:t>ציוד עודף - פסול</a:t>
            </a:r>
          </a:p>
          <a:p>
            <a:pPr marL="457200" indent="-457200">
              <a:buAutoNum type="arabicPeriod"/>
            </a:pPr>
            <a:r>
              <a:rPr lang="he-IL" dirty="0">
                <a:latin typeface="Tahoma" panose="020B0604030504040204" pitchFamily="34" charset="0"/>
                <a:ea typeface="Tahoma" panose="020B0604030504040204" pitchFamily="34" charset="0"/>
              </a:rPr>
              <a:t>ציוד עודף - לתרומה</a:t>
            </a:r>
          </a:p>
          <a:p>
            <a:pPr marL="457200" indent="-457200">
              <a:buAutoNum type="arabicPeriod"/>
            </a:pPr>
            <a:r>
              <a:rPr lang="he-IL" dirty="0"/>
              <a:t>ציוד עודף - למכירה</a:t>
            </a:r>
          </a:p>
          <a:p>
            <a:r>
              <a:rPr lang="he-IL" dirty="0"/>
              <a:t>עיקר טיפול בציוד עודף הינו ציוד המיועד לגריעה.</a:t>
            </a:r>
          </a:p>
          <a:p>
            <a:r>
              <a:rPr lang="he-IL" dirty="0">
                <a:latin typeface="Tahoma" panose="020B0604030504040204" pitchFamily="34" charset="0"/>
                <a:ea typeface="Tahoma" panose="020B0604030504040204" pitchFamily="34" charset="0"/>
              </a:rPr>
              <a:t>יש להקפיד על כללי בטיחות במידה ומדובר בגריעת ציוד אשר נעשה בו שימוש בחומרים כימיים/ביולוגיים ולשם כך נדרש אישור יח' הבטיחות לפינוי הציוד.</a:t>
            </a:r>
          </a:p>
          <a:p>
            <a:r>
              <a:rPr lang="he-IL" dirty="0"/>
              <a:t>באם מדובר בגריעת ציוד מחשוב - יש צורך לוודא שכלל התקני האחסון בציוד מפורמטים ולא מאוחסן בהם שום דבר.</a:t>
            </a:r>
          </a:p>
        </p:txBody>
      </p:sp>
      <p:sp>
        <p:nvSpPr>
          <p:cNvPr id="3" name="Title 2">
            <a:extLst>
              <a:ext uri="{FF2B5EF4-FFF2-40B4-BE49-F238E27FC236}">
                <a16:creationId xmlns:a16="http://schemas.microsoft.com/office/drawing/2014/main" id="{AA37BDC4-2732-505B-A3F3-B83CBF6F8F0D}"/>
              </a:ext>
            </a:extLst>
          </p:cNvPr>
          <p:cNvSpPr>
            <a:spLocks noGrp="1"/>
          </p:cNvSpPr>
          <p:nvPr>
            <p:ph type="title"/>
          </p:nvPr>
        </p:nvSpPr>
        <p:spPr/>
        <p:txBody>
          <a:bodyPr/>
          <a:lstStyle/>
          <a:p>
            <a:r>
              <a:rPr lang="he-IL" dirty="0"/>
              <a:t>5.5 טיפול בציוד עודף</a:t>
            </a:r>
          </a:p>
        </p:txBody>
      </p:sp>
      <p:sp>
        <p:nvSpPr>
          <p:cNvPr id="4" name="Action Button: Go to Beginning 3">
            <a:hlinkClick r:id="rId3" action="ppaction://hlinksldjump" highlightClick="1"/>
            <a:extLst>
              <a:ext uri="{FF2B5EF4-FFF2-40B4-BE49-F238E27FC236}">
                <a16:creationId xmlns:a16="http://schemas.microsoft.com/office/drawing/2014/main" id="{3E899D74-847E-89E9-1352-9148F55624C1}"/>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6630616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4B3D55-A05C-74FD-75E0-61AF8F62D9F7}"/>
              </a:ext>
            </a:extLst>
          </p:cNvPr>
          <p:cNvSpPr>
            <a:spLocks noGrp="1"/>
          </p:cNvSpPr>
          <p:nvPr>
            <p:ph type="title"/>
          </p:nvPr>
        </p:nvSpPr>
        <p:spPr/>
        <p:txBody>
          <a:bodyPr/>
          <a:lstStyle/>
          <a:p>
            <a:r>
              <a:rPr lang="he-IL" dirty="0"/>
              <a:t>5.7 המק"ט בטכניון וחשיבותו</a:t>
            </a:r>
          </a:p>
        </p:txBody>
      </p:sp>
      <p:sp>
        <p:nvSpPr>
          <p:cNvPr id="4" name="Content Placeholder 2">
            <a:extLst>
              <a:ext uri="{FF2B5EF4-FFF2-40B4-BE49-F238E27FC236}">
                <a16:creationId xmlns:a16="http://schemas.microsoft.com/office/drawing/2014/main" id="{6188C90F-AB3A-9161-17B1-1FD11F959CC9}"/>
              </a:ext>
            </a:extLst>
          </p:cNvPr>
          <p:cNvSpPr>
            <a:spLocks noGrp="1"/>
          </p:cNvSpPr>
          <p:nvPr>
            <p:ph idx="1"/>
          </p:nvPr>
        </p:nvSpPr>
        <p:spPr>
          <a:xfrm>
            <a:off x="304800" y="947738"/>
            <a:ext cx="11582400" cy="5018087"/>
          </a:xfrm>
        </p:spPr>
        <p:txBody>
          <a:bodyPr>
            <a:normAutofit lnSpcReduction="10000"/>
          </a:bodyPr>
          <a:lstStyle/>
          <a:p>
            <a:pPr marL="0" indent="0">
              <a:buNone/>
            </a:pPr>
            <a:r>
              <a:rPr lang="he-IL" dirty="0"/>
              <a:t>מהו מק"ט?</a:t>
            </a:r>
          </a:p>
          <a:p>
            <a:r>
              <a:rPr lang="he-IL" b="1" dirty="0"/>
              <a:t>מק"ט או מספר קטלוגי</a:t>
            </a:r>
            <a:r>
              <a:rPr lang="he-IL" dirty="0"/>
              <a:t> הוא מספר מזהה (בטכניון הוא כולל 9 ספרות) של פריט במערכת ניהול מלאי.</a:t>
            </a:r>
          </a:p>
          <a:p>
            <a:pPr marL="0" indent="0">
              <a:buNone/>
            </a:pPr>
            <a:r>
              <a:rPr lang="he-IL" dirty="0"/>
              <a:t>לכל פריט בודד במערכת ניתן מספר קטלוגי משלו, למעקב אחר פריט זה.  </a:t>
            </a:r>
          </a:p>
          <a:p>
            <a:pPr marL="0" indent="0">
              <a:buNone/>
            </a:pPr>
            <a:r>
              <a:rPr lang="he-IL" dirty="0"/>
              <a:t>מק"ט זה הוא ייחודי לטכניון ולא מקושר או קשור </a:t>
            </a:r>
            <a:r>
              <a:rPr lang="he-IL" dirty="0" err="1"/>
              <a:t>למק"טי</a:t>
            </a:r>
            <a:r>
              <a:rPr lang="he-IL" dirty="0"/>
              <a:t> היצרן או הספק.</a:t>
            </a:r>
          </a:p>
          <a:p>
            <a:pPr marL="0" indent="0">
              <a:buNone/>
            </a:pPr>
            <a:r>
              <a:rPr lang="he-IL" dirty="0"/>
              <a:t>המק"ט הוא המקשר בין הפריט לבין מערכת ה </a:t>
            </a:r>
            <a:r>
              <a:rPr lang="en-US" dirty="0"/>
              <a:t>SAP</a:t>
            </a:r>
            <a:r>
              <a:rPr lang="he-IL" dirty="0"/>
              <a:t> למשתמשים.</a:t>
            </a:r>
          </a:p>
          <a:p>
            <a:pPr marL="0" indent="0">
              <a:buNone/>
            </a:pPr>
            <a:r>
              <a:rPr lang="he-IL" b="1" dirty="0"/>
              <a:t>דוגמה: </a:t>
            </a:r>
            <a:r>
              <a:rPr lang="he-IL" dirty="0"/>
              <a:t>רוצים לרכוש </a:t>
            </a:r>
            <a:r>
              <a:rPr lang="he-IL" dirty="0">
                <a:solidFill>
                  <a:srgbClr val="00B050"/>
                </a:solidFill>
              </a:rPr>
              <a:t>מחשב נייח תוצרת </a:t>
            </a:r>
            <a:r>
              <a:rPr lang="en-US" dirty="0">
                <a:solidFill>
                  <a:srgbClr val="00B050"/>
                </a:solidFill>
              </a:rPr>
              <a:t>DELL</a:t>
            </a:r>
            <a:r>
              <a:rPr lang="he-IL" dirty="0"/>
              <a:t>.</a:t>
            </a:r>
          </a:p>
          <a:p>
            <a:pPr marL="0" indent="0">
              <a:buNone/>
            </a:pPr>
            <a:r>
              <a:rPr lang="he-IL" dirty="0"/>
              <a:t>מערכת ה</a:t>
            </a:r>
            <a:r>
              <a:rPr lang="en-US" dirty="0">
                <a:solidFill>
                  <a:srgbClr val="C00000"/>
                </a:solidFill>
              </a:rPr>
              <a:t>SAP</a:t>
            </a:r>
            <a:r>
              <a:rPr lang="en-US" dirty="0">
                <a:solidFill>
                  <a:schemeClr val="accent6">
                    <a:lumMod val="75000"/>
                  </a:schemeClr>
                </a:solidFill>
              </a:rPr>
              <a:t> </a:t>
            </a:r>
            <a:r>
              <a:rPr lang="he-IL" dirty="0"/>
              <a:t> לא מבינה כיתוב אבל כן מבינה במק"ט. ל</a:t>
            </a:r>
            <a:r>
              <a:rPr lang="he-IL" dirty="0">
                <a:solidFill>
                  <a:schemeClr val="accent4">
                    <a:lumMod val="75000"/>
                  </a:schemeClr>
                </a:solidFill>
              </a:rPr>
              <a:t>מק"ט</a:t>
            </a:r>
            <a:r>
              <a:rPr lang="he-IL" dirty="0"/>
              <a:t> מצמידים </a:t>
            </a:r>
            <a:r>
              <a:rPr lang="he-IL" dirty="0">
                <a:solidFill>
                  <a:schemeClr val="accent4">
                    <a:lumMod val="75000"/>
                  </a:schemeClr>
                </a:solidFill>
              </a:rPr>
              <a:t>תיאור</a:t>
            </a:r>
            <a:r>
              <a:rPr lang="he-IL" dirty="0"/>
              <a:t> וכך מספר </a:t>
            </a:r>
            <a:r>
              <a:rPr lang="he-IL" dirty="0">
                <a:solidFill>
                  <a:schemeClr val="accent4">
                    <a:lumMod val="75000"/>
                  </a:schemeClr>
                </a:solidFill>
              </a:rPr>
              <a:t>המק"ט</a:t>
            </a:r>
            <a:r>
              <a:rPr lang="he-IL" dirty="0"/>
              <a:t> אומר למערכת ה </a:t>
            </a:r>
            <a:r>
              <a:rPr lang="en-US" dirty="0">
                <a:solidFill>
                  <a:srgbClr val="C00000"/>
                </a:solidFill>
              </a:rPr>
              <a:t>SAP</a:t>
            </a:r>
            <a:r>
              <a:rPr lang="he-IL" dirty="0"/>
              <a:t> מה אנחנו רוצים לרכוש ועם ה</a:t>
            </a:r>
            <a:r>
              <a:rPr lang="he-IL" dirty="0">
                <a:solidFill>
                  <a:schemeClr val="accent4">
                    <a:lumMod val="75000"/>
                  </a:schemeClr>
                </a:solidFill>
              </a:rPr>
              <a:t>תיאור</a:t>
            </a:r>
            <a:r>
              <a:rPr lang="he-IL" dirty="0"/>
              <a:t>, אנחנו מחפשים את ה</a:t>
            </a:r>
            <a:r>
              <a:rPr lang="he-IL" dirty="0">
                <a:solidFill>
                  <a:schemeClr val="accent4">
                    <a:lumMod val="75000"/>
                  </a:schemeClr>
                </a:solidFill>
              </a:rPr>
              <a:t>מק"ט</a:t>
            </a:r>
            <a:r>
              <a:rPr lang="he-IL" dirty="0"/>
              <a:t> ובסופו של דבר, מוודאים </a:t>
            </a:r>
            <a:r>
              <a:rPr lang="he-IL" dirty="0" err="1"/>
              <a:t>שה</a:t>
            </a:r>
            <a:r>
              <a:rPr lang="he-IL" dirty="0" err="1">
                <a:solidFill>
                  <a:schemeClr val="accent4">
                    <a:lumMod val="75000"/>
                  </a:schemeClr>
                </a:solidFill>
              </a:rPr>
              <a:t>מק"ט</a:t>
            </a:r>
            <a:r>
              <a:rPr lang="he-IL" dirty="0"/>
              <a:t> שנבחר תואם את </a:t>
            </a:r>
            <a:r>
              <a:rPr lang="he-IL" dirty="0">
                <a:solidFill>
                  <a:srgbClr val="00B050"/>
                </a:solidFill>
              </a:rPr>
              <a:t>הציוד הנרכש</a:t>
            </a:r>
            <a:r>
              <a:rPr lang="he-IL" dirty="0"/>
              <a:t>.</a:t>
            </a:r>
          </a:p>
        </p:txBody>
      </p:sp>
      <p:sp>
        <p:nvSpPr>
          <p:cNvPr id="2" name="Action Button: Go to Beginning 1">
            <a:hlinkClick r:id="rId2" action="ppaction://hlinksldjump" highlightClick="1"/>
            <a:extLst>
              <a:ext uri="{FF2B5EF4-FFF2-40B4-BE49-F238E27FC236}">
                <a16:creationId xmlns:a16="http://schemas.microsoft.com/office/drawing/2014/main" id="{B8944BBA-9CB7-EA8C-8920-5B3E100773AD}"/>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5924914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5250E4-9120-6A12-DD26-C0B84D1361CA}"/>
              </a:ext>
            </a:extLst>
          </p:cNvPr>
          <p:cNvSpPr>
            <a:spLocks noGrp="1"/>
          </p:cNvSpPr>
          <p:nvPr>
            <p:ph type="title"/>
          </p:nvPr>
        </p:nvSpPr>
        <p:spPr/>
        <p:txBody>
          <a:bodyPr/>
          <a:lstStyle/>
          <a:p>
            <a:r>
              <a:rPr lang="he-IL" dirty="0"/>
              <a:t>המק"ט בטכניון וחשיבותו</a:t>
            </a:r>
          </a:p>
        </p:txBody>
      </p:sp>
      <p:graphicFrame>
        <p:nvGraphicFramePr>
          <p:cNvPr id="4" name="Content Placeholder 3">
            <a:extLst>
              <a:ext uri="{FF2B5EF4-FFF2-40B4-BE49-F238E27FC236}">
                <a16:creationId xmlns:a16="http://schemas.microsoft.com/office/drawing/2014/main" id="{C709ECE2-ED47-D7B1-7A2B-35E45742F884}"/>
              </a:ext>
            </a:extLst>
          </p:cNvPr>
          <p:cNvGraphicFramePr>
            <a:graphicFrameLocks noGrp="1"/>
          </p:cNvGraphicFramePr>
          <p:nvPr>
            <p:ph idx="1"/>
            <p:extLst>
              <p:ext uri="{D42A27DB-BD31-4B8C-83A1-F6EECF244321}">
                <p14:modId xmlns:p14="http://schemas.microsoft.com/office/powerpoint/2010/main" val="847192325"/>
              </p:ext>
            </p:extLst>
          </p:nvPr>
        </p:nvGraphicFramePr>
        <p:xfrm>
          <a:off x="304800" y="947738"/>
          <a:ext cx="11582400" cy="5018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Action Button: Go to Beginning 1">
            <a:hlinkClick r:id="rId7" action="ppaction://hlinksldjump" highlightClick="1"/>
            <a:extLst>
              <a:ext uri="{FF2B5EF4-FFF2-40B4-BE49-F238E27FC236}">
                <a16:creationId xmlns:a16="http://schemas.microsoft.com/office/drawing/2014/main" id="{82370F36-BB66-EB41-FC95-75D5B9E7696F}"/>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10814973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18FB13-3372-71CB-6F90-681983C36FDF}"/>
              </a:ext>
            </a:extLst>
          </p:cNvPr>
          <p:cNvSpPr>
            <a:spLocks noGrp="1"/>
          </p:cNvSpPr>
          <p:nvPr>
            <p:ph type="title"/>
          </p:nvPr>
        </p:nvSpPr>
        <p:spPr/>
        <p:txBody>
          <a:bodyPr/>
          <a:lstStyle/>
          <a:p>
            <a:r>
              <a:rPr lang="he-IL" dirty="0"/>
              <a:t>5.8 הסבר על </a:t>
            </a:r>
            <a:r>
              <a:rPr lang="he-IL" dirty="0" err="1"/>
              <a:t>המק"טים</a:t>
            </a:r>
            <a:endParaRPr lang="he-IL" dirty="0"/>
          </a:p>
        </p:txBody>
      </p:sp>
      <p:sp>
        <p:nvSpPr>
          <p:cNvPr id="4" name="Content Placeholder 2">
            <a:extLst>
              <a:ext uri="{FF2B5EF4-FFF2-40B4-BE49-F238E27FC236}">
                <a16:creationId xmlns:a16="http://schemas.microsoft.com/office/drawing/2014/main" id="{930F2998-3AE7-8418-885D-4800801B3854}"/>
              </a:ext>
            </a:extLst>
          </p:cNvPr>
          <p:cNvSpPr>
            <a:spLocks noGrp="1"/>
          </p:cNvSpPr>
          <p:nvPr>
            <p:ph idx="1"/>
          </p:nvPr>
        </p:nvSpPr>
        <p:spPr>
          <a:xfrm>
            <a:off x="6677024" y="947738"/>
            <a:ext cx="5210175" cy="5018087"/>
          </a:xfrm>
        </p:spPr>
        <p:txBody>
          <a:bodyPr>
            <a:normAutofit fontScale="92500" lnSpcReduction="10000"/>
          </a:bodyPr>
          <a:lstStyle/>
          <a:p>
            <a:r>
              <a:rPr lang="he-IL" b="1" dirty="0" err="1">
                <a:solidFill>
                  <a:srgbClr val="000000"/>
                </a:solidFill>
              </a:rPr>
              <a:t>מקט"ים</a:t>
            </a:r>
            <a:r>
              <a:rPr lang="he-IL" b="1" dirty="0">
                <a:solidFill>
                  <a:srgbClr val="000000"/>
                </a:solidFill>
              </a:rPr>
              <a:t> שמתחילים ב-1</a:t>
            </a:r>
            <a:r>
              <a:rPr lang="he-IL" dirty="0">
                <a:solidFill>
                  <a:srgbClr val="000000"/>
                </a:solidFill>
              </a:rPr>
              <a:t>: </a:t>
            </a:r>
          </a:p>
          <a:p>
            <a:pPr marL="542925" indent="-276225">
              <a:buFont typeface="Wingdings" panose="05000000000000000000" pitchFamily="2" charset="2"/>
              <a:buChar char="§"/>
            </a:pPr>
            <a:r>
              <a:rPr lang="he-IL" dirty="0">
                <a:solidFill>
                  <a:srgbClr val="000000"/>
                </a:solidFill>
              </a:rPr>
              <a:t>11- אביזרי מעבדה		</a:t>
            </a:r>
            <a:endParaRPr lang="en-US" dirty="0">
              <a:solidFill>
                <a:srgbClr val="000000"/>
              </a:solidFill>
            </a:endParaRPr>
          </a:p>
          <a:p>
            <a:pPr marL="538163" indent="-271463">
              <a:spcBef>
                <a:spcPts val="0"/>
              </a:spcBef>
              <a:buFont typeface="Wingdings" panose="05000000000000000000" pitchFamily="2" charset="2"/>
              <a:buChar char="§"/>
            </a:pPr>
            <a:r>
              <a:rPr lang="he-IL" dirty="0">
                <a:solidFill>
                  <a:srgbClr val="000000"/>
                </a:solidFill>
              </a:rPr>
              <a:t>14- חומרים כימיים- </a:t>
            </a:r>
            <a:r>
              <a:rPr lang="he-IL" dirty="0">
                <a:solidFill>
                  <a:srgbClr val="FF0000"/>
                </a:solidFill>
              </a:rPr>
              <a:t>באחריות רוברט </a:t>
            </a:r>
          </a:p>
          <a:p>
            <a:pPr marL="266700" indent="0">
              <a:spcBef>
                <a:spcPts val="0"/>
              </a:spcBef>
              <a:buNone/>
            </a:pPr>
            <a:r>
              <a:rPr lang="he-IL">
                <a:solidFill>
                  <a:srgbClr val="FF0000"/>
                </a:solidFill>
              </a:rPr>
              <a:t>                               מיח</a:t>
            </a:r>
            <a:r>
              <a:rPr lang="he-IL" dirty="0">
                <a:solidFill>
                  <a:srgbClr val="FF0000"/>
                </a:solidFill>
              </a:rPr>
              <a:t>' הבטיחות</a:t>
            </a:r>
            <a:endParaRPr lang="en-US" dirty="0">
              <a:solidFill>
                <a:srgbClr val="FF0000"/>
              </a:solidFill>
            </a:endParaRPr>
          </a:p>
          <a:p>
            <a:r>
              <a:rPr lang="he-IL" b="1" dirty="0" err="1">
                <a:solidFill>
                  <a:srgbClr val="000000"/>
                </a:solidFill>
              </a:rPr>
              <a:t>מקט"ים</a:t>
            </a:r>
            <a:r>
              <a:rPr lang="he-IL" b="1" dirty="0">
                <a:solidFill>
                  <a:srgbClr val="000000"/>
                </a:solidFill>
              </a:rPr>
              <a:t> שמתחילים ב-2</a:t>
            </a:r>
            <a:r>
              <a:rPr lang="he-IL" dirty="0">
                <a:solidFill>
                  <a:srgbClr val="000000"/>
                </a:solidFill>
              </a:rPr>
              <a:t>: ציוד משרדי, מזון, פריטים מתכלים </a:t>
            </a:r>
            <a:r>
              <a:rPr lang="he-IL" dirty="0" err="1">
                <a:solidFill>
                  <a:srgbClr val="000000"/>
                </a:solidFill>
              </a:rPr>
              <a:t>וכו</a:t>
            </a:r>
            <a:r>
              <a:rPr lang="he-IL" dirty="0">
                <a:solidFill>
                  <a:srgbClr val="000000"/>
                </a:solidFill>
              </a:rPr>
              <a:t>'.</a:t>
            </a:r>
            <a:endParaRPr lang="en-US" dirty="0">
              <a:solidFill>
                <a:srgbClr val="000000"/>
              </a:solidFill>
            </a:endParaRPr>
          </a:p>
          <a:p>
            <a:r>
              <a:rPr lang="he-IL" b="1" dirty="0" err="1">
                <a:solidFill>
                  <a:srgbClr val="000000"/>
                </a:solidFill>
              </a:rPr>
              <a:t>מקט"ים</a:t>
            </a:r>
            <a:r>
              <a:rPr lang="he-IL" b="1" dirty="0">
                <a:solidFill>
                  <a:srgbClr val="000000"/>
                </a:solidFill>
              </a:rPr>
              <a:t> שמתחילים ב-3: </a:t>
            </a:r>
            <a:r>
              <a:rPr lang="he-IL" dirty="0">
                <a:solidFill>
                  <a:srgbClr val="000000"/>
                </a:solidFill>
              </a:rPr>
              <a:t>ציוד</a:t>
            </a:r>
            <a:endParaRPr lang="en-US" dirty="0">
              <a:solidFill>
                <a:srgbClr val="000000"/>
              </a:solidFill>
            </a:endParaRPr>
          </a:p>
          <a:p>
            <a:pPr>
              <a:spcBef>
                <a:spcPts val="0"/>
              </a:spcBef>
            </a:pPr>
            <a:r>
              <a:rPr lang="he-IL" b="1" dirty="0" err="1">
                <a:solidFill>
                  <a:srgbClr val="000000"/>
                </a:solidFill>
              </a:rPr>
              <a:t>מקט"ים</a:t>
            </a:r>
            <a:r>
              <a:rPr lang="he-IL" b="1" dirty="0">
                <a:solidFill>
                  <a:srgbClr val="000000"/>
                </a:solidFill>
              </a:rPr>
              <a:t> שמתחילים ב-4: </a:t>
            </a:r>
            <a:r>
              <a:rPr lang="he-IL" dirty="0">
                <a:solidFill>
                  <a:srgbClr val="000000"/>
                </a:solidFill>
              </a:rPr>
              <a:t>חומרים ביולוגים- </a:t>
            </a:r>
            <a:r>
              <a:rPr lang="he-IL" dirty="0">
                <a:solidFill>
                  <a:srgbClr val="FF0000"/>
                </a:solidFill>
              </a:rPr>
              <a:t>באחריות רוברט מיח'  </a:t>
            </a:r>
          </a:p>
          <a:p>
            <a:pPr marL="0" indent="0">
              <a:spcBef>
                <a:spcPts val="0"/>
              </a:spcBef>
              <a:buNone/>
            </a:pPr>
            <a:r>
              <a:rPr lang="he-IL" dirty="0">
                <a:solidFill>
                  <a:srgbClr val="FF0000"/>
                </a:solidFill>
              </a:rPr>
              <a:t>                 הבטיחות</a:t>
            </a:r>
            <a:endParaRPr lang="en-US" dirty="0">
              <a:solidFill>
                <a:srgbClr val="FF0000"/>
              </a:solidFill>
            </a:endParaRPr>
          </a:p>
          <a:p>
            <a:r>
              <a:rPr lang="he-IL" b="1" dirty="0" err="1">
                <a:solidFill>
                  <a:srgbClr val="000000"/>
                </a:solidFill>
              </a:rPr>
              <a:t>מקט"ים</a:t>
            </a:r>
            <a:r>
              <a:rPr lang="he-IL" b="1" dirty="0">
                <a:solidFill>
                  <a:srgbClr val="000000"/>
                </a:solidFill>
              </a:rPr>
              <a:t> שמתחילים ב-5:</a:t>
            </a:r>
            <a:r>
              <a:rPr lang="he-IL" dirty="0">
                <a:solidFill>
                  <a:srgbClr val="000000"/>
                </a:solidFill>
              </a:rPr>
              <a:t> כלי עבודה, חומרי צבע, רהיטים,  </a:t>
            </a:r>
            <a:r>
              <a:rPr lang="he-IL" dirty="0" err="1">
                <a:solidFill>
                  <a:srgbClr val="000000"/>
                </a:solidFill>
              </a:rPr>
              <a:t>וכו</a:t>
            </a:r>
            <a:r>
              <a:rPr lang="he-IL" dirty="0">
                <a:solidFill>
                  <a:srgbClr val="000000"/>
                </a:solidFill>
              </a:rPr>
              <a:t>'.</a:t>
            </a:r>
            <a:endParaRPr lang="en-US" dirty="0">
              <a:solidFill>
                <a:srgbClr val="000000"/>
              </a:solidFill>
            </a:endParaRPr>
          </a:p>
          <a:p>
            <a:pPr marL="0" indent="0">
              <a:buNone/>
            </a:pPr>
            <a:endParaRPr lang="he-IL" dirty="0">
              <a:solidFill>
                <a:srgbClr val="000000"/>
              </a:solidFill>
            </a:endParaRPr>
          </a:p>
          <a:p>
            <a:endParaRPr lang="he-IL" dirty="0"/>
          </a:p>
        </p:txBody>
      </p:sp>
      <p:sp>
        <p:nvSpPr>
          <p:cNvPr id="5" name="Content Placeholder 1">
            <a:extLst>
              <a:ext uri="{FF2B5EF4-FFF2-40B4-BE49-F238E27FC236}">
                <a16:creationId xmlns:a16="http://schemas.microsoft.com/office/drawing/2014/main" id="{5F089D8E-CB25-F880-981F-9279ACA94664}"/>
              </a:ext>
            </a:extLst>
          </p:cNvPr>
          <p:cNvSpPr txBox="1">
            <a:spLocks/>
          </p:cNvSpPr>
          <p:nvPr/>
        </p:nvSpPr>
        <p:spPr>
          <a:xfrm>
            <a:off x="304800" y="947738"/>
            <a:ext cx="5613400" cy="4854047"/>
          </a:xfrm>
          <a:prstGeom prst="rect">
            <a:avLst/>
          </a:prstGeom>
        </p:spPr>
        <p:txBody>
          <a:bodyPr vert="horz" lIns="0" tIns="0" rIns="0" bIns="0" rtlCol="0">
            <a:normAutofit lnSpcReduction="10000"/>
          </a:bodyPr>
          <a:lstStyle>
            <a:lvl1pPr marL="383108" indent="-383108" algn="r" defTabSz="1219170" rtl="1" eaLnBrk="1" latinLnBrk="0" hangingPunct="1">
              <a:spcBef>
                <a:spcPts val="1600"/>
              </a:spcBef>
              <a:buClr>
                <a:schemeClr val="bg2"/>
              </a:buClr>
              <a:buFont typeface="Webdings" panose="05030102010509060703" pitchFamily="18" charset="2"/>
              <a:buChar char="4"/>
              <a:defRPr sz="2667" kern="1200">
                <a:solidFill>
                  <a:schemeClr val="tx2"/>
                </a:solidFill>
                <a:latin typeface="+mn-lt"/>
                <a:ea typeface="+mn-ea"/>
                <a:cs typeface="+mn-cs"/>
              </a:defRPr>
            </a:lvl1pPr>
            <a:lvl2pPr marL="1071007" indent="-380990" algn="r" defTabSz="1219170" rtl="1" eaLnBrk="1" latinLnBrk="0" hangingPunct="1">
              <a:spcBef>
                <a:spcPts val="800"/>
              </a:spcBef>
              <a:buClr>
                <a:schemeClr val="bg2"/>
              </a:buClr>
              <a:buFont typeface="Arial" panose="020B0604020202020204" pitchFamily="34" charset="0"/>
              <a:buChar char="–"/>
              <a:defRPr sz="2400" kern="1200">
                <a:solidFill>
                  <a:schemeClr val="tx2"/>
                </a:solidFill>
                <a:latin typeface="+mn-lt"/>
                <a:ea typeface="+mn-ea"/>
                <a:cs typeface="+mn-cs"/>
              </a:defRPr>
            </a:lvl2pPr>
            <a:lvl3pPr marL="1602277" indent="-304792" algn="r" defTabSz="1219170" rtl="1" eaLnBrk="1" latinLnBrk="0" hangingPunct="1">
              <a:spcBef>
                <a:spcPts val="800"/>
              </a:spcBef>
              <a:buClr>
                <a:schemeClr val="bg2"/>
              </a:buClr>
              <a:buFont typeface="Wingdings" panose="05000000000000000000" pitchFamily="2" charset="2"/>
              <a:buChar char="§"/>
              <a:defRPr sz="2133" kern="1200">
                <a:solidFill>
                  <a:schemeClr val="tx2"/>
                </a:solidFill>
                <a:latin typeface="+mn-lt"/>
                <a:ea typeface="+mn-ea"/>
                <a:cs typeface="+mn-cs"/>
              </a:defRPr>
            </a:lvl3pPr>
            <a:lvl4pPr marL="2211862" indent="-304792" algn="r" defTabSz="1219170" rtl="1" eaLnBrk="1" latinLnBrk="0" hangingPunct="1">
              <a:spcBef>
                <a:spcPts val="800"/>
              </a:spcBef>
              <a:buClr>
                <a:schemeClr val="bg2"/>
              </a:buClr>
              <a:buFont typeface="Arial" panose="020B0604020202020204" pitchFamily="34" charset="0"/>
              <a:buChar char="–"/>
              <a:defRPr sz="1867" kern="1200">
                <a:solidFill>
                  <a:schemeClr val="tx2"/>
                </a:solidFill>
                <a:latin typeface="+mn-lt"/>
                <a:ea typeface="+mn-ea"/>
                <a:cs typeface="+mn-cs"/>
              </a:defRPr>
            </a:lvl4pPr>
            <a:lvl5pPr marL="2821447" indent="-304792" algn="r" defTabSz="1219170" rtl="1" eaLnBrk="1" latinLnBrk="0" hangingPunct="1">
              <a:spcBef>
                <a:spcPts val="800"/>
              </a:spcBef>
              <a:buClr>
                <a:schemeClr val="bg2"/>
              </a:buClr>
              <a:buFont typeface="Arial" panose="020B0604020202020204" pitchFamily="34" charset="0"/>
              <a:buChar char="»"/>
              <a:defRPr sz="1600" kern="1200">
                <a:solidFill>
                  <a:schemeClr val="tx2"/>
                </a:solidFill>
                <a:latin typeface="+mn-lt"/>
                <a:ea typeface="+mn-ea"/>
                <a:cs typeface="+mn-cs"/>
              </a:defRPr>
            </a:lvl5pPr>
            <a:lvl6pPr marL="3352716"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r>
              <a:rPr lang="he-IL" b="1" dirty="0" err="1">
                <a:solidFill>
                  <a:srgbClr val="000000"/>
                </a:solidFill>
              </a:rPr>
              <a:t>מקטים</a:t>
            </a:r>
            <a:r>
              <a:rPr lang="he-IL" b="1" dirty="0">
                <a:solidFill>
                  <a:srgbClr val="000000"/>
                </a:solidFill>
              </a:rPr>
              <a:t> שמתחילים ב- 6</a:t>
            </a:r>
            <a:r>
              <a:rPr lang="he-IL" dirty="0">
                <a:solidFill>
                  <a:srgbClr val="000000"/>
                </a:solidFill>
              </a:rPr>
              <a:t>: </a:t>
            </a:r>
            <a:r>
              <a:rPr lang="he-IL" dirty="0" err="1">
                <a:solidFill>
                  <a:srgbClr val="000000"/>
                </a:solidFill>
              </a:rPr>
              <a:t>מק"טים</a:t>
            </a:r>
            <a:r>
              <a:rPr lang="he-IL" dirty="0">
                <a:solidFill>
                  <a:srgbClr val="000000"/>
                </a:solidFill>
              </a:rPr>
              <a:t> לניהול חיובים בין יח' בטכניון ומוסד הטכניון </a:t>
            </a:r>
            <a:r>
              <a:rPr lang="he-IL" dirty="0">
                <a:solidFill>
                  <a:srgbClr val="FF0000"/>
                </a:solidFill>
              </a:rPr>
              <a:t>באחריות רונית קרזנר</a:t>
            </a:r>
            <a:endParaRPr lang="en-US" dirty="0">
              <a:solidFill>
                <a:srgbClr val="FF0000"/>
              </a:solidFill>
            </a:endParaRPr>
          </a:p>
          <a:p>
            <a:r>
              <a:rPr lang="he-IL" b="1" dirty="0" err="1">
                <a:solidFill>
                  <a:srgbClr val="000000"/>
                </a:solidFill>
              </a:rPr>
              <a:t>מקט"ים</a:t>
            </a:r>
            <a:r>
              <a:rPr lang="he-IL" b="1" dirty="0">
                <a:solidFill>
                  <a:srgbClr val="000000"/>
                </a:solidFill>
              </a:rPr>
              <a:t> שמתחילים ב-8: </a:t>
            </a:r>
            <a:r>
              <a:rPr lang="he-IL" dirty="0" err="1">
                <a:solidFill>
                  <a:srgbClr val="000000"/>
                </a:solidFill>
              </a:rPr>
              <a:t>מק"טים</a:t>
            </a:r>
            <a:r>
              <a:rPr lang="he-IL" dirty="0">
                <a:solidFill>
                  <a:srgbClr val="000000"/>
                </a:solidFill>
              </a:rPr>
              <a:t> המסופקים ע"י חברת </a:t>
            </a:r>
            <a:r>
              <a:rPr lang="en-US" dirty="0">
                <a:solidFill>
                  <a:srgbClr val="000000"/>
                </a:solidFill>
              </a:rPr>
              <a:t>SIGMA</a:t>
            </a:r>
            <a:r>
              <a:rPr lang="he-IL" dirty="0">
                <a:solidFill>
                  <a:srgbClr val="000000"/>
                </a:solidFill>
              </a:rPr>
              <a:t>- מדובר על חומרים ביולוגיים, כימיים.</a:t>
            </a:r>
            <a:endParaRPr lang="en-US" dirty="0">
              <a:solidFill>
                <a:srgbClr val="000000"/>
              </a:solidFill>
            </a:endParaRPr>
          </a:p>
          <a:p>
            <a:r>
              <a:rPr lang="he-IL" b="1" dirty="0" err="1">
                <a:solidFill>
                  <a:srgbClr val="000000"/>
                </a:solidFill>
              </a:rPr>
              <a:t>מקט"ים</a:t>
            </a:r>
            <a:r>
              <a:rPr lang="he-IL" b="1" dirty="0">
                <a:solidFill>
                  <a:srgbClr val="000000"/>
                </a:solidFill>
              </a:rPr>
              <a:t> שמתחילים ב-9: </a:t>
            </a:r>
            <a:r>
              <a:rPr lang="he-IL" dirty="0">
                <a:solidFill>
                  <a:srgbClr val="000000"/>
                </a:solidFill>
              </a:rPr>
              <a:t>שרות</a:t>
            </a:r>
          </a:p>
          <a:p>
            <a:pPr marL="609600" indent="-342900">
              <a:spcBef>
                <a:spcPts val="0"/>
              </a:spcBef>
              <a:buFont typeface="Wingdings" panose="05000000000000000000" pitchFamily="2" charset="2"/>
              <a:buChar char="§"/>
            </a:pPr>
            <a:r>
              <a:rPr lang="he-IL" dirty="0">
                <a:solidFill>
                  <a:srgbClr val="000000"/>
                </a:solidFill>
              </a:rPr>
              <a:t>90- שירותים שנרכשים מהטכניון ע"י    </a:t>
            </a:r>
          </a:p>
          <a:p>
            <a:pPr marL="266700" indent="0">
              <a:spcBef>
                <a:spcPts val="0"/>
              </a:spcBef>
              <a:buNone/>
            </a:pPr>
            <a:r>
              <a:rPr lang="he-IL" dirty="0">
                <a:solidFill>
                  <a:srgbClr val="000000"/>
                </a:solidFill>
              </a:rPr>
              <a:t>          ספקים חיצוניים</a:t>
            </a:r>
          </a:p>
          <a:p>
            <a:pPr marL="609600" indent="-342900">
              <a:spcBef>
                <a:spcPts val="0"/>
              </a:spcBef>
              <a:buFont typeface="Wingdings" panose="05000000000000000000" pitchFamily="2" charset="2"/>
              <a:buChar char="§"/>
            </a:pPr>
            <a:r>
              <a:rPr lang="he-IL" dirty="0">
                <a:solidFill>
                  <a:srgbClr val="000000"/>
                </a:solidFill>
              </a:rPr>
              <a:t>91- שירותים אשר נרכשים מספקים </a:t>
            </a:r>
          </a:p>
          <a:p>
            <a:pPr marL="266700" indent="0">
              <a:spcBef>
                <a:spcPts val="0"/>
              </a:spcBef>
              <a:buNone/>
            </a:pPr>
            <a:r>
              <a:rPr lang="he-IL" dirty="0">
                <a:solidFill>
                  <a:srgbClr val="000000"/>
                </a:solidFill>
              </a:rPr>
              <a:t>          מחוץ לטכניון</a:t>
            </a:r>
            <a:endParaRPr lang="he-IL" dirty="0"/>
          </a:p>
          <a:p>
            <a:endParaRPr lang="he-IL" dirty="0"/>
          </a:p>
        </p:txBody>
      </p:sp>
      <p:sp>
        <p:nvSpPr>
          <p:cNvPr id="2" name="Action Button: Go to Beginning 1">
            <a:hlinkClick r:id="rId2" action="ppaction://hlinksldjump" highlightClick="1"/>
            <a:extLst>
              <a:ext uri="{FF2B5EF4-FFF2-40B4-BE49-F238E27FC236}">
                <a16:creationId xmlns:a16="http://schemas.microsoft.com/office/drawing/2014/main" id="{F09F7AF9-0CB5-2CD0-509D-2E86BC859F5D}"/>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3973606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76619C-3A13-B47B-DE48-BEBD86B237FF}"/>
              </a:ext>
            </a:extLst>
          </p:cNvPr>
          <p:cNvSpPr>
            <a:spLocks noGrp="1"/>
          </p:cNvSpPr>
          <p:nvPr>
            <p:ph idx="1"/>
          </p:nvPr>
        </p:nvSpPr>
        <p:spPr/>
        <p:txBody>
          <a:bodyPr/>
          <a:lstStyle/>
          <a:p>
            <a:pPr marL="0" indent="0">
              <a:buNone/>
            </a:pPr>
            <a:endParaRPr lang="he-IL" dirty="0"/>
          </a:p>
          <a:p>
            <a:pPr marL="0" indent="0">
              <a:buNone/>
            </a:pPr>
            <a:r>
              <a:rPr lang="he-IL" dirty="0"/>
              <a:t>המק"ט מלווה את הציוד לאורך כל חיי הציוד בטכניון, לכן יש חשיבות </a:t>
            </a:r>
            <a:r>
              <a:rPr lang="he-IL" b="1" dirty="0"/>
              <a:t>מאוד</a:t>
            </a:r>
            <a:r>
              <a:rPr lang="he-IL" dirty="0"/>
              <a:t> גדולה לעשות בחירה נכונה של מק"ט עוד בשלב הדרישה (בעיקר כאשר מדובר על ציוד).</a:t>
            </a:r>
          </a:p>
          <a:p>
            <a:pPr marL="0" indent="0">
              <a:buNone/>
            </a:pPr>
            <a:r>
              <a:rPr lang="he-IL" dirty="0"/>
              <a:t>במידה </a:t>
            </a:r>
            <a:r>
              <a:rPr lang="he-IL" dirty="0" err="1"/>
              <a:t>והמק"ט</a:t>
            </a:r>
            <a:r>
              <a:rPr lang="he-IL" dirty="0"/>
              <a:t> שנבחר אינו נכון זה עלול להתעכב בשלב מימוש הדרישה להזמנה ואז יהיה צורך לשלוח את הדרישה לסבב חתימות חדש אחרי התיקון של המק"ט בדרישה.</a:t>
            </a:r>
          </a:p>
          <a:p>
            <a:pPr marL="0" indent="0">
              <a:buNone/>
            </a:pPr>
            <a:endParaRPr lang="he-IL" dirty="0"/>
          </a:p>
        </p:txBody>
      </p:sp>
      <p:sp>
        <p:nvSpPr>
          <p:cNvPr id="3" name="Title 2">
            <a:extLst>
              <a:ext uri="{FF2B5EF4-FFF2-40B4-BE49-F238E27FC236}">
                <a16:creationId xmlns:a16="http://schemas.microsoft.com/office/drawing/2014/main" id="{66382AD1-4305-0C76-B838-E33EBC94372A}"/>
              </a:ext>
            </a:extLst>
          </p:cNvPr>
          <p:cNvSpPr>
            <a:spLocks noGrp="1"/>
          </p:cNvSpPr>
          <p:nvPr>
            <p:ph type="title"/>
          </p:nvPr>
        </p:nvSpPr>
        <p:spPr/>
        <p:txBody>
          <a:bodyPr/>
          <a:lstStyle/>
          <a:p>
            <a:r>
              <a:rPr lang="he-IL" dirty="0"/>
              <a:t>5.9 למה צריך קטלוג, למה הוא טוב?</a:t>
            </a:r>
          </a:p>
        </p:txBody>
      </p:sp>
      <p:sp>
        <p:nvSpPr>
          <p:cNvPr id="4" name="Action Button: Go to Beginning 3">
            <a:hlinkClick r:id="rId2" action="ppaction://hlinksldjump" highlightClick="1"/>
            <a:extLst>
              <a:ext uri="{FF2B5EF4-FFF2-40B4-BE49-F238E27FC236}">
                <a16:creationId xmlns:a16="http://schemas.microsoft.com/office/drawing/2014/main" id="{F5DAC57D-11E0-A7FC-79C9-6B471EDD2A80}"/>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40178064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63E411-6420-6BDB-BF9F-098504DFCF54}"/>
              </a:ext>
            </a:extLst>
          </p:cNvPr>
          <p:cNvSpPr>
            <a:spLocks noGrp="1"/>
          </p:cNvSpPr>
          <p:nvPr>
            <p:ph type="title"/>
          </p:nvPr>
        </p:nvSpPr>
        <p:spPr/>
        <p:txBody>
          <a:bodyPr/>
          <a:lstStyle/>
          <a:p>
            <a:r>
              <a:rPr lang="he-IL" dirty="0"/>
              <a:t>5.10 חיפוש מק"ט בפורטל</a:t>
            </a:r>
          </a:p>
        </p:txBody>
      </p:sp>
      <p:sp>
        <p:nvSpPr>
          <p:cNvPr id="4" name="Content Placeholder 2">
            <a:extLst>
              <a:ext uri="{FF2B5EF4-FFF2-40B4-BE49-F238E27FC236}">
                <a16:creationId xmlns:a16="http://schemas.microsoft.com/office/drawing/2014/main" id="{71A4F522-5546-7F9F-B60A-D0E3EA4427F9}"/>
              </a:ext>
            </a:extLst>
          </p:cNvPr>
          <p:cNvSpPr>
            <a:spLocks noGrp="1"/>
          </p:cNvSpPr>
          <p:nvPr>
            <p:ph idx="1"/>
          </p:nvPr>
        </p:nvSpPr>
        <p:spPr>
          <a:xfrm>
            <a:off x="304800" y="947738"/>
            <a:ext cx="11582400" cy="5018087"/>
          </a:xfrm>
        </p:spPr>
        <p:txBody>
          <a:bodyPr/>
          <a:lstStyle/>
          <a:p>
            <a:pPr marL="514350" indent="-514350">
              <a:buAutoNum type="arabicPeriod"/>
            </a:pPr>
            <a:r>
              <a:rPr lang="he-IL" dirty="0">
                <a:latin typeface="+mj-lt"/>
                <a:ea typeface="Tahoma" panose="020B0604030504040204" pitchFamily="34" charset="0"/>
              </a:rPr>
              <a:t>חיפוש </a:t>
            </a:r>
            <a:r>
              <a:rPr lang="he-IL" dirty="0" err="1">
                <a:latin typeface="+mj-lt"/>
                <a:ea typeface="Tahoma" panose="020B0604030504040204" pitchFamily="34" charset="0"/>
              </a:rPr>
              <a:t>מק"טים</a:t>
            </a:r>
            <a:r>
              <a:rPr lang="he-IL" dirty="0">
                <a:latin typeface="+mj-lt"/>
                <a:ea typeface="Tahoma" panose="020B0604030504040204" pitchFamily="34" charset="0"/>
              </a:rPr>
              <a:t> בפורטל</a:t>
            </a:r>
          </a:p>
          <a:p>
            <a:pPr marL="0" indent="0">
              <a:buNone/>
            </a:pPr>
            <a:endParaRPr lang="he-IL" dirty="0">
              <a:latin typeface="+mj-lt"/>
              <a:ea typeface="Tahoma" panose="020B0604030504040204" pitchFamily="34" charset="0"/>
            </a:endParaRPr>
          </a:p>
          <a:p>
            <a:pPr marL="514350" indent="-514350">
              <a:buFont typeface="+mj-lt"/>
              <a:buAutoNum type="arabicPeriod" startAt="2"/>
            </a:pPr>
            <a:r>
              <a:rPr lang="he-IL" dirty="0"/>
              <a:t>לא רואים את האפשרות? לחצו על החיצים בצד שמאל כדי להציג את כל האפשרויות</a:t>
            </a:r>
            <a:r>
              <a:rPr lang="en-US" dirty="0"/>
              <a:t>.</a:t>
            </a:r>
          </a:p>
          <a:p>
            <a:pPr marL="0" indent="0">
              <a:buNone/>
            </a:pPr>
            <a:endParaRPr lang="en-US" dirty="0"/>
          </a:p>
          <a:p>
            <a:pPr marL="0" indent="0">
              <a:buNone/>
            </a:pPr>
            <a:endParaRPr lang="he-IL" dirty="0">
              <a:latin typeface="+mj-lt"/>
              <a:ea typeface="Tahoma" panose="020B0604030504040204" pitchFamily="34" charset="0"/>
            </a:endParaRPr>
          </a:p>
          <a:p>
            <a:pPr marL="0" indent="0">
              <a:buNone/>
            </a:pPr>
            <a:endParaRPr lang="he-IL" dirty="0">
              <a:latin typeface="+mj-lt"/>
              <a:ea typeface="Tahoma" panose="020B0604030504040204" pitchFamily="34" charset="0"/>
            </a:endParaRPr>
          </a:p>
          <a:p>
            <a:pPr marL="0" indent="0">
              <a:buNone/>
            </a:pPr>
            <a:endParaRPr lang="he-IL" dirty="0">
              <a:latin typeface="+mj-lt"/>
              <a:ea typeface="Tahoma" panose="020B0604030504040204" pitchFamily="34" charset="0"/>
            </a:endParaRPr>
          </a:p>
          <a:p>
            <a:pPr marL="0" indent="0">
              <a:buNone/>
            </a:pPr>
            <a:endParaRPr lang="he-IL"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he-IL"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he-IL"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mj-lt"/>
              <a:buAutoNum type="arabicPeriod"/>
            </a:pPr>
            <a:endParaRPr lang="he-IL" dirty="0">
              <a:latin typeface="Tahoma" panose="020B0604030504040204" pitchFamily="34" charset="0"/>
              <a:ea typeface="Tahoma" panose="020B0604030504040204" pitchFamily="34" charset="0"/>
              <a:cs typeface="Tahoma" panose="020B0604030504040204" pitchFamily="34" charset="0"/>
            </a:endParaRPr>
          </a:p>
          <a:p>
            <a:endParaRPr lang="he-IL" dirty="0"/>
          </a:p>
        </p:txBody>
      </p:sp>
      <p:sp>
        <p:nvSpPr>
          <p:cNvPr id="5" name="Content Placeholder 2">
            <a:extLst>
              <a:ext uri="{FF2B5EF4-FFF2-40B4-BE49-F238E27FC236}">
                <a16:creationId xmlns:a16="http://schemas.microsoft.com/office/drawing/2014/main" id="{6E568BA8-D8A4-2A3C-6DF2-DB5F24C06B32}"/>
              </a:ext>
            </a:extLst>
          </p:cNvPr>
          <p:cNvSpPr txBox="1">
            <a:spLocks/>
          </p:cNvSpPr>
          <p:nvPr/>
        </p:nvSpPr>
        <p:spPr>
          <a:xfrm>
            <a:off x="-815016" y="782258"/>
            <a:ext cx="12179300" cy="4189412"/>
          </a:xfrm>
          <a:prstGeom prst="rect">
            <a:avLst/>
          </a:prstGeom>
        </p:spPr>
        <p:txBody>
          <a:bodyPr/>
          <a:lstStyle>
            <a:lvl1pPr marL="383108" indent="-383108" algn="r" defTabSz="1219170" rtl="1" eaLnBrk="1" latinLnBrk="0" hangingPunct="1">
              <a:spcBef>
                <a:spcPts val="1600"/>
              </a:spcBef>
              <a:buClr>
                <a:schemeClr val="bg2"/>
              </a:buClr>
              <a:buFont typeface="Webdings" panose="05030102010509060703" pitchFamily="18" charset="2"/>
              <a:buChar char="4"/>
              <a:defRPr sz="2667" kern="1200">
                <a:solidFill>
                  <a:schemeClr val="tx2"/>
                </a:solidFill>
                <a:latin typeface="+mn-lt"/>
                <a:ea typeface="+mn-ea"/>
                <a:cs typeface="+mn-cs"/>
              </a:defRPr>
            </a:lvl1pPr>
            <a:lvl2pPr marL="1071007" indent="-380990" algn="r" defTabSz="1219170" rtl="1" eaLnBrk="1" latinLnBrk="0" hangingPunct="1">
              <a:spcBef>
                <a:spcPts val="800"/>
              </a:spcBef>
              <a:buClr>
                <a:schemeClr val="bg2"/>
              </a:buClr>
              <a:buFont typeface="Arial" panose="020B0604020202020204" pitchFamily="34" charset="0"/>
              <a:buChar char="–"/>
              <a:defRPr sz="2400" kern="1200">
                <a:solidFill>
                  <a:schemeClr val="tx2"/>
                </a:solidFill>
                <a:latin typeface="+mn-lt"/>
                <a:ea typeface="+mn-ea"/>
                <a:cs typeface="+mn-cs"/>
              </a:defRPr>
            </a:lvl2pPr>
            <a:lvl3pPr marL="1602277" indent="-304792" algn="r" defTabSz="1219170" rtl="1" eaLnBrk="1" latinLnBrk="0" hangingPunct="1">
              <a:spcBef>
                <a:spcPts val="800"/>
              </a:spcBef>
              <a:buClr>
                <a:schemeClr val="bg2"/>
              </a:buClr>
              <a:buFont typeface="Wingdings" panose="05000000000000000000" pitchFamily="2" charset="2"/>
              <a:buChar char="§"/>
              <a:defRPr sz="2133" kern="1200">
                <a:solidFill>
                  <a:schemeClr val="tx2"/>
                </a:solidFill>
                <a:latin typeface="+mn-lt"/>
                <a:ea typeface="+mn-ea"/>
                <a:cs typeface="+mn-cs"/>
              </a:defRPr>
            </a:lvl3pPr>
            <a:lvl4pPr marL="2211862" indent="-304792" algn="r" defTabSz="1219170" rtl="1" eaLnBrk="1" latinLnBrk="0" hangingPunct="1">
              <a:spcBef>
                <a:spcPts val="800"/>
              </a:spcBef>
              <a:buClr>
                <a:schemeClr val="bg2"/>
              </a:buClr>
              <a:buFont typeface="Arial" panose="020B0604020202020204" pitchFamily="34" charset="0"/>
              <a:buChar char="–"/>
              <a:defRPr sz="1867" kern="1200">
                <a:solidFill>
                  <a:schemeClr val="tx2"/>
                </a:solidFill>
                <a:latin typeface="+mn-lt"/>
                <a:ea typeface="+mn-ea"/>
                <a:cs typeface="+mn-cs"/>
              </a:defRPr>
            </a:lvl4pPr>
            <a:lvl5pPr marL="2821447" indent="-304792" algn="r" defTabSz="1219170" rtl="1" eaLnBrk="1" latinLnBrk="0" hangingPunct="1">
              <a:spcBef>
                <a:spcPts val="800"/>
              </a:spcBef>
              <a:buClr>
                <a:schemeClr val="bg2"/>
              </a:buClr>
              <a:buFont typeface="Arial" panose="020B0604020202020204" pitchFamily="34" charset="0"/>
              <a:buChar char="»"/>
              <a:defRPr sz="1600" kern="1200">
                <a:solidFill>
                  <a:schemeClr val="tx2"/>
                </a:solidFill>
                <a:latin typeface="+mn-lt"/>
                <a:ea typeface="+mn-ea"/>
                <a:cs typeface="+mn-cs"/>
              </a:defRPr>
            </a:lvl5pPr>
            <a:lvl6pPr marL="3352716"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r" defTabSz="1219170" rtl="1"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endParaRPr lang="he-IL" dirty="0"/>
          </a:p>
        </p:txBody>
      </p:sp>
      <p:pic>
        <p:nvPicPr>
          <p:cNvPr id="2" name="Picture 1">
            <a:extLst>
              <a:ext uri="{FF2B5EF4-FFF2-40B4-BE49-F238E27FC236}">
                <a16:creationId xmlns:a16="http://schemas.microsoft.com/office/drawing/2014/main" id="{1E895083-B688-E06F-D771-20E38CA93C73}"/>
              </a:ext>
            </a:extLst>
          </p:cNvPr>
          <p:cNvPicPr>
            <a:picLocks noChangeAspect="1"/>
          </p:cNvPicPr>
          <p:nvPr/>
        </p:nvPicPr>
        <p:blipFill>
          <a:blip r:embed="rId2"/>
          <a:stretch>
            <a:fillRect/>
          </a:stretch>
        </p:blipFill>
        <p:spPr>
          <a:xfrm>
            <a:off x="2085975" y="970893"/>
            <a:ext cx="5943600" cy="614045"/>
          </a:xfrm>
          <a:prstGeom prst="rect">
            <a:avLst/>
          </a:prstGeom>
        </p:spPr>
      </p:pic>
      <p:cxnSp>
        <p:nvCxnSpPr>
          <p:cNvPr id="16" name="Straight Arrow Connector 15">
            <a:extLst>
              <a:ext uri="{FF2B5EF4-FFF2-40B4-BE49-F238E27FC236}">
                <a16:creationId xmlns:a16="http://schemas.microsoft.com/office/drawing/2014/main" id="{9DA0DA2F-D66A-90B0-2607-1F312B89E6EE}"/>
              </a:ext>
            </a:extLst>
          </p:cNvPr>
          <p:cNvCxnSpPr/>
          <p:nvPr/>
        </p:nvCxnSpPr>
        <p:spPr>
          <a:xfrm flipH="1">
            <a:off x="3627120" y="1487170"/>
            <a:ext cx="4402455" cy="0"/>
          </a:xfrm>
          <a:prstGeom prst="straightConnector1">
            <a:avLst/>
          </a:prstGeom>
          <a:ln w="57150">
            <a:solidFill>
              <a:srgbClr val="EE000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563674C0-580D-27CF-E528-480C9720F3AC}"/>
              </a:ext>
            </a:extLst>
          </p:cNvPr>
          <p:cNvPicPr>
            <a:picLocks noChangeAspect="1"/>
          </p:cNvPicPr>
          <p:nvPr/>
        </p:nvPicPr>
        <p:blipFill>
          <a:blip r:embed="rId3"/>
          <a:stretch>
            <a:fillRect/>
          </a:stretch>
        </p:blipFill>
        <p:spPr>
          <a:xfrm>
            <a:off x="2847975" y="2753139"/>
            <a:ext cx="3467100" cy="2930042"/>
          </a:xfrm>
          <a:prstGeom prst="rect">
            <a:avLst/>
          </a:prstGeom>
        </p:spPr>
      </p:pic>
      <p:sp>
        <p:nvSpPr>
          <p:cNvPr id="18" name="Arrow: Down 17">
            <a:extLst>
              <a:ext uri="{FF2B5EF4-FFF2-40B4-BE49-F238E27FC236}">
                <a16:creationId xmlns:a16="http://schemas.microsoft.com/office/drawing/2014/main" id="{FB69ECAE-DCDA-B3EA-B219-5A5606BCC2FD}"/>
              </a:ext>
            </a:extLst>
          </p:cNvPr>
          <p:cNvSpPr/>
          <p:nvPr/>
        </p:nvSpPr>
        <p:spPr>
          <a:xfrm>
            <a:off x="3248025" y="3429000"/>
            <a:ext cx="502920" cy="1933575"/>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
        <p:nvSpPr>
          <p:cNvPr id="19" name="TextBox 18">
            <a:extLst>
              <a:ext uri="{FF2B5EF4-FFF2-40B4-BE49-F238E27FC236}">
                <a16:creationId xmlns:a16="http://schemas.microsoft.com/office/drawing/2014/main" id="{FD341EA7-D234-0BEA-EACA-5B6AB4EA9B19}"/>
              </a:ext>
            </a:extLst>
          </p:cNvPr>
          <p:cNvSpPr txBox="1"/>
          <p:nvPr/>
        </p:nvSpPr>
        <p:spPr>
          <a:xfrm>
            <a:off x="4150995" y="4994212"/>
            <a:ext cx="3923348" cy="923330"/>
          </a:xfrm>
          <a:prstGeom prst="rect">
            <a:avLst/>
          </a:prstGeom>
          <a:solidFill>
            <a:schemeClr val="bg1"/>
          </a:solidFill>
          <a:ln>
            <a:solidFill>
              <a:schemeClr val="tx1"/>
            </a:solidFill>
          </a:ln>
        </p:spPr>
        <p:txBody>
          <a:bodyPr wrap="square" rtlCol="1">
            <a:spAutoFit/>
          </a:bodyPr>
          <a:lstStyle/>
          <a:p>
            <a:pPr algn="r" rtl="1"/>
            <a:r>
              <a:rPr lang="he-IL" dirty="0"/>
              <a:t>לא רואים את האפשרות? לחצו על החיצים בצד שמאל כדי להציג את כל האפשרויות</a:t>
            </a:r>
            <a:r>
              <a:rPr lang="en-US" dirty="0"/>
              <a:t>.</a:t>
            </a:r>
          </a:p>
          <a:p>
            <a:pPr algn="r" rtl="1"/>
            <a:endParaRPr lang="he-IL" dirty="0"/>
          </a:p>
        </p:txBody>
      </p:sp>
      <p:sp>
        <p:nvSpPr>
          <p:cNvPr id="20" name="Right Brace 19">
            <a:extLst>
              <a:ext uri="{FF2B5EF4-FFF2-40B4-BE49-F238E27FC236}">
                <a16:creationId xmlns:a16="http://schemas.microsoft.com/office/drawing/2014/main" id="{19067032-534A-03BB-655F-92D582953772}"/>
              </a:ext>
            </a:extLst>
          </p:cNvPr>
          <p:cNvSpPr/>
          <p:nvPr/>
        </p:nvSpPr>
        <p:spPr>
          <a:xfrm>
            <a:off x="3886200" y="5362575"/>
            <a:ext cx="171450" cy="32060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cxnSp>
        <p:nvCxnSpPr>
          <p:cNvPr id="22" name="Straight Arrow Connector 21">
            <a:extLst>
              <a:ext uri="{FF2B5EF4-FFF2-40B4-BE49-F238E27FC236}">
                <a16:creationId xmlns:a16="http://schemas.microsoft.com/office/drawing/2014/main" id="{91984034-CFDC-6C10-7821-031BDC0A2335}"/>
              </a:ext>
            </a:extLst>
          </p:cNvPr>
          <p:cNvCxnSpPr/>
          <p:nvPr/>
        </p:nvCxnSpPr>
        <p:spPr>
          <a:xfrm flipH="1">
            <a:off x="3143250" y="3200400"/>
            <a:ext cx="305752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4629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2500D6-F80B-031F-8B8B-6D91FA8F0BB3}"/>
              </a:ext>
            </a:extLst>
          </p:cNvPr>
          <p:cNvSpPr>
            <a:spLocks noGrp="1"/>
          </p:cNvSpPr>
          <p:nvPr>
            <p:ph type="title"/>
          </p:nvPr>
        </p:nvSpPr>
        <p:spPr/>
        <p:txBody>
          <a:bodyPr/>
          <a:lstStyle/>
          <a:p>
            <a:endParaRPr lang="he-IL" dirty="0"/>
          </a:p>
        </p:txBody>
      </p:sp>
      <p:pic>
        <p:nvPicPr>
          <p:cNvPr id="4" name="Content Placeholder 3" descr="A screenshot of a computer&#10;&#10;AI-generated content may be incorrect.">
            <a:extLst>
              <a:ext uri="{FF2B5EF4-FFF2-40B4-BE49-F238E27FC236}">
                <a16:creationId xmlns:a16="http://schemas.microsoft.com/office/drawing/2014/main" id="{9D3FC559-0466-2E3E-EC61-D16FD993688F}"/>
              </a:ext>
            </a:extLst>
          </p:cNvPr>
          <p:cNvPicPr>
            <a:picLocks noGrp="1" noChangeAspect="1"/>
          </p:cNvPicPr>
          <p:nvPr>
            <p:ph idx="1"/>
          </p:nvPr>
        </p:nvPicPr>
        <p:blipFill>
          <a:blip r:embed="rId2"/>
          <a:stretch>
            <a:fillRect/>
          </a:stretch>
        </p:blipFill>
        <p:spPr>
          <a:xfrm>
            <a:off x="2885627" y="1332410"/>
            <a:ext cx="6420746" cy="4248743"/>
          </a:xfrm>
          <a:prstGeom prst="rect">
            <a:avLst/>
          </a:prstGeom>
        </p:spPr>
      </p:pic>
      <p:sp>
        <p:nvSpPr>
          <p:cNvPr id="5" name="Rectangle 4">
            <a:extLst>
              <a:ext uri="{FF2B5EF4-FFF2-40B4-BE49-F238E27FC236}">
                <a16:creationId xmlns:a16="http://schemas.microsoft.com/office/drawing/2014/main" id="{A99276B9-3914-B769-6FEF-101A0DDBFE87}"/>
              </a:ext>
            </a:extLst>
          </p:cNvPr>
          <p:cNvSpPr/>
          <p:nvPr/>
        </p:nvSpPr>
        <p:spPr>
          <a:xfrm>
            <a:off x="8593394" y="1238865"/>
            <a:ext cx="806245" cy="530941"/>
          </a:xfrm>
          <a:prstGeom prst="rect">
            <a:avLst/>
          </a:prstGeom>
          <a:noFill/>
          <a:ln>
            <a:solidFill>
              <a:srgbClr val="BF94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
        <p:nvSpPr>
          <p:cNvPr id="6" name="TextBox 5">
            <a:extLst>
              <a:ext uri="{FF2B5EF4-FFF2-40B4-BE49-F238E27FC236}">
                <a16:creationId xmlns:a16="http://schemas.microsoft.com/office/drawing/2014/main" id="{8E8DDB4B-2358-FA37-B3D4-2DC6F77D8325}"/>
              </a:ext>
            </a:extLst>
          </p:cNvPr>
          <p:cNvSpPr txBox="1"/>
          <p:nvPr/>
        </p:nvSpPr>
        <p:spPr>
          <a:xfrm>
            <a:off x="10001250" y="2329476"/>
            <a:ext cx="2028825" cy="923330"/>
          </a:xfrm>
          <a:prstGeom prst="rect">
            <a:avLst/>
          </a:prstGeom>
          <a:solidFill>
            <a:schemeClr val="bg1"/>
          </a:solidFill>
          <a:ln>
            <a:solidFill>
              <a:srgbClr val="002147"/>
            </a:solidFill>
          </a:ln>
        </p:spPr>
        <p:txBody>
          <a:bodyPr wrap="square" rtlCol="1">
            <a:spAutoFit/>
          </a:bodyPr>
          <a:lstStyle/>
          <a:p>
            <a:pPr algn="r" rtl="1"/>
            <a:r>
              <a:rPr lang="he-IL" dirty="0"/>
              <a:t>יש לבחור את האפשרות הרלוונטית (חיפוש מק"ט)</a:t>
            </a:r>
          </a:p>
        </p:txBody>
      </p:sp>
      <p:cxnSp>
        <p:nvCxnSpPr>
          <p:cNvPr id="8" name="Straight Arrow Connector 7">
            <a:extLst>
              <a:ext uri="{FF2B5EF4-FFF2-40B4-BE49-F238E27FC236}">
                <a16:creationId xmlns:a16="http://schemas.microsoft.com/office/drawing/2014/main" id="{990B90CC-07D1-3543-09BA-8C9861D08B85}"/>
              </a:ext>
            </a:extLst>
          </p:cNvPr>
          <p:cNvCxnSpPr>
            <a:stCxn id="6" idx="1"/>
          </p:cNvCxnSpPr>
          <p:nvPr/>
        </p:nvCxnSpPr>
        <p:spPr>
          <a:xfrm flipH="1" flipV="1">
            <a:off x="9399639" y="1619250"/>
            <a:ext cx="601611" cy="117189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2906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screenshot of a computer&#10;&#10;AI-generated content may be incorrect.">
            <a:extLst>
              <a:ext uri="{FF2B5EF4-FFF2-40B4-BE49-F238E27FC236}">
                <a16:creationId xmlns:a16="http://schemas.microsoft.com/office/drawing/2014/main" id="{5B5A686D-87C3-51A7-CDEA-342623A5F2B0}"/>
              </a:ext>
            </a:extLst>
          </p:cNvPr>
          <p:cNvPicPr>
            <a:picLocks noChangeAspect="1"/>
          </p:cNvPicPr>
          <p:nvPr/>
        </p:nvPicPr>
        <p:blipFill>
          <a:blip r:embed="rId2"/>
          <a:stretch>
            <a:fillRect/>
          </a:stretch>
        </p:blipFill>
        <p:spPr>
          <a:xfrm>
            <a:off x="3295650" y="1752600"/>
            <a:ext cx="5943600" cy="3932555"/>
          </a:xfrm>
          <a:prstGeom prst="rect">
            <a:avLst/>
          </a:prstGeom>
        </p:spPr>
      </p:pic>
      <p:sp>
        <p:nvSpPr>
          <p:cNvPr id="3" name="Title 2">
            <a:extLst>
              <a:ext uri="{FF2B5EF4-FFF2-40B4-BE49-F238E27FC236}">
                <a16:creationId xmlns:a16="http://schemas.microsoft.com/office/drawing/2014/main" id="{F1FDF59B-B200-FBDB-2D88-DBEDE80D3C39}"/>
              </a:ext>
            </a:extLst>
          </p:cNvPr>
          <p:cNvSpPr>
            <a:spLocks noGrp="1"/>
          </p:cNvSpPr>
          <p:nvPr>
            <p:ph type="title"/>
          </p:nvPr>
        </p:nvSpPr>
        <p:spPr/>
        <p:txBody>
          <a:bodyPr/>
          <a:lstStyle/>
          <a:p>
            <a:endParaRPr lang="he-IL"/>
          </a:p>
        </p:txBody>
      </p:sp>
      <p:cxnSp>
        <p:nvCxnSpPr>
          <p:cNvPr id="4" name="Straight Arrow Connector 3">
            <a:extLst>
              <a:ext uri="{FF2B5EF4-FFF2-40B4-BE49-F238E27FC236}">
                <a16:creationId xmlns:a16="http://schemas.microsoft.com/office/drawing/2014/main" id="{0A02BA22-A53A-1679-06C2-F8924A010EFF}"/>
              </a:ext>
            </a:extLst>
          </p:cNvPr>
          <p:cNvCxnSpPr/>
          <p:nvPr/>
        </p:nvCxnSpPr>
        <p:spPr>
          <a:xfrm>
            <a:off x="5805170" y="3034666"/>
            <a:ext cx="722630" cy="499745"/>
          </a:xfrm>
          <a:prstGeom prst="straightConnector1">
            <a:avLst/>
          </a:prstGeom>
          <a:ln w="38100">
            <a:solidFill>
              <a:srgbClr val="EE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3BE3530-04BE-C3ED-920D-E32C7CFD6761}"/>
              </a:ext>
            </a:extLst>
          </p:cNvPr>
          <p:cNvCxnSpPr/>
          <p:nvPr/>
        </p:nvCxnSpPr>
        <p:spPr>
          <a:xfrm>
            <a:off x="3526155" y="3104040"/>
            <a:ext cx="584200" cy="446405"/>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F7483E0F-F3BF-5215-FF92-9932B3540252}"/>
              </a:ext>
            </a:extLst>
          </p:cNvPr>
          <p:cNvCxnSpPr/>
          <p:nvPr/>
        </p:nvCxnSpPr>
        <p:spPr>
          <a:xfrm flipH="1">
            <a:off x="9121140" y="2602548"/>
            <a:ext cx="511175" cy="363855"/>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Text Box 15">
            <a:extLst>
              <a:ext uri="{FF2B5EF4-FFF2-40B4-BE49-F238E27FC236}">
                <a16:creationId xmlns:a16="http://schemas.microsoft.com/office/drawing/2014/main" id="{6D27970D-3D14-0164-9AF5-165D7ECF55D1}"/>
              </a:ext>
            </a:extLst>
          </p:cNvPr>
          <p:cNvSpPr txBox="1"/>
          <p:nvPr/>
        </p:nvSpPr>
        <p:spPr>
          <a:xfrm>
            <a:off x="3836670" y="3943510"/>
            <a:ext cx="1200150" cy="350520"/>
          </a:xfrm>
          <a:prstGeom prst="rect">
            <a:avLst/>
          </a:prstGeom>
          <a:solidFill>
            <a:schemeClr val="lt1"/>
          </a:solidFill>
          <a:ln w="6350">
            <a:solidFill>
              <a:prstClr val="black"/>
            </a:solidFill>
          </a:ln>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buNone/>
            </a:pPr>
            <a:r>
              <a:rPr lang="he-IL" sz="1100">
                <a:effectLst/>
                <a:latin typeface="Calibri" panose="020F0502020204030204" pitchFamily="34" charset="0"/>
                <a:ea typeface="Calibri" panose="020F0502020204030204" pitchFamily="34" charset="0"/>
                <a:cs typeface="Tahoma" panose="020B0604030504040204" pitchFamily="34" charset="0"/>
              </a:rPr>
              <a:t>תוצאות חיפוש</a:t>
            </a:r>
            <a:endParaRPr lang="en-US"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F0A01D57-8E33-1E60-941B-08CB69F7AE13}"/>
              </a:ext>
            </a:extLst>
          </p:cNvPr>
          <p:cNvCxnSpPr/>
          <p:nvPr/>
        </p:nvCxnSpPr>
        <p:spPr>
          <a:xfrm>
            <a:off x="5060315" y="4114325"/>
            <a:ext cx="394970" cy="243205"/>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9" name="Left Brace 8">
            <a:extLst>
              <a:ext uri="{FF2B5EF4-FFF2-40B4-BE49-F238E27FC236}">
                <a16:creationId xmlns:a16="http://schemas.microsoft.com/office/drawing/2014/main" id="{3AB05DBF-0CF2-6790-F065-E6B3D0B5F0BA}"/>
              </a:ext>
            </a:extLst>
          </p:cNvPr>
          <p:cNvSpPr/>
          <p:nvPr/>
        </p:nvSpPr>
        <p:spPr>
          <a:xfrm rot="5400000">
            <a:off x="5340985" y="2428400"/>
            <a:ext cx="233680" cy="4240530"/>
          </a:xfrm>
          <a:prstGeom prst="leftBrace">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he-IL"/>
          </a:p>
        </p:txBody>
      </p:sp>
      <p:sp>
        <p:nvSpPr>
          <p:cNvPr id="10" name="Text Box 10">
            <a:extLst>
              <a:ext uri="{FF2B5EF4-FFF2-40B4-BE49-F238E27FC236}">
                <a16:creationId xmlns:a16="http://schemas.microsoft.com/office/drawing/2014/main" id="{034D2BF3-992A-04DC-09D3-7063539FC306}"/>
              </a:ext>
            </a:extLst>
          </p:cNvPr>
          <p:cNvSpPr txBox="1"/>
          <p:nvPr/>
        </p:nvSpPr>
        <p:spPr>
          <a:xfrm>
            <a:off x="5252085" y="2022476"/>
            <a:ext cx="1530350" cy="1031240"/>
          </a:xfrm>
          <a:prstGeom prst="rect">
            <a:avLst/>
          </a:prstGeom>
          <a:solidFill>
            <a:schemeClr val="lt1"/>
          </a:solidFill>
          <a:ln w="6350">
            <a:solidFill>
              <a:prstClr val="black"/>
            </a:solidFill>
          </a:ln>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buNone/>
            </a:pPr>
            <a:r>
              <a:rPr lang="he-IL" sz="1100" dirty="0">
                <a:solidFill>
                  <a:srgbClr val="EE0000"/>
                </a:solidFill>
                <a:effectLst/>
                <a:latin typeface="Calibri" panose="020F0502020204030204" pitchFamily="34" charset="0"/>
                <a:ea typeface="Calibri" panose="020F0502020204030204" pitchFamily="34" charset="0"/>
                <a:cs typeface="Tahoma" panose="020B0604030504040204" pitchFamily="34" charset="0"/>
              </a:rPr>
              <a:t>חברה שעבורה עושים את הדרישה/ הזמנה:</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buNone/>
            </a:pPr>
            <a:r>
              <a:rPr lang="he-IL" sz="1100" dirty="0">
                <a:solidFill>
                  <a:srgbClr val="EE0000"/>
                </a:solidFill>
                <a:effectLst/>
                <a:latin typeface="Calibri" panose="020F0502020204030204" pitchFamily="34" charset="0"/>
                <a:ea typeface="Calibri" panose="020F0502020204030204" pitchFamily="34" charset="0"/>
                <a:cs typeface="Tahoma" panose="020B0604030504040204" pitchFamily="34" charset="0"/>
              </a:rPr>
              <a:t>3000- טכניון</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buNone/>
            </a:pPr>
            <a:r>
              <a:rPr lang="he-IL" sz="1100" dirty="0">
                <a:solidFill>
                  <a:srgbClr val="EE0000"/>
                </a:solidFill>
                <a:effectLst/>
                <a:latin typeface="Calibri" panose="020F0502020204030204" pitchFamily="34" charset="0"/>
                <a:ea typeface="Calibri" panose="020F0502020204030204" pitchFamily="34" charset="0"/>
                <a:cs typeface="Tahoma" panose="020B0604030504040204" pitchFamily="34" charset="0"/>
              </a:rPr>
              <a:t>2070/0070 - מוסד</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Text Box 12">
            <a:extLst>
              <a:ext uri="{FF2B5EF4-FFF2-40B4-BE49-F238E27FC236}">
                <a16:creationId xmlns:a16="http://schemas.microsoft.com/office/drawing/2014/main" id="{22D6750F-543C-A53E-6D87-B55B975FB9EC}"/>
              </a:ext>
            </a:extLst>
          </p:cNvPr>
          <p:cNvSpPr txBox="1"/>
          <p:nvPr/>
        </p:nvSpPr>
        <p:spPr>
          <a:xfrm>
            <a:off x="2924175" y="2265840"/>
            <a:ext cx="1261110" cy="839470"/>
          </a:xfrm>
          <a:prstGeom prst="rect">
            <a:avLst/>
          </a:prstGeom>
          <a:solidFill>
            <a:schemeClr val="lt1"/>
          </a:solidFill>
          <a:ln w="6350">
            <a:solidFill>
              <a:prstClr val="black"/>
            </a:solidFill>
          </a:ln>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buNone/>
            </a:pPr>
            <a:r>
              <a:rPr lang="he-IL" sz="1100">
                <a:solidFill>
                  <a:srgbClr val="538135"/>
                </a:solidFill>
                <a:effectLst/>
                <a:latin typeface="Calibri" panose="020F0502020204030204" pitchFamily="34" charset="0"/>
                <a:ea typeface="Calibri" panose="020F0502020204030204" pitchFamily="34" charset="0"/>
                <a:cs typeface="Tahoma" panose="020B0604030504040204" pitchFamily="34" charset="0"/>
              </a:rPr>
              <a:t>ניתן להוסיף סינון לפי אתר אחסון כדי לוודא שהפריט קיים בו</a:t>
            </a:r>
            <a:r>
              <a:rPr lang="en-US" sz="1100">
                <a:solidFill>
                  <a:srgbClr val="538135"/>
                </a:solidFill>
                <a:effectLst/>
                <a:latin typeface="Tahoma" panose="020B0604030504040204" pitchFamily="34" charset="0"/>
                <a:ea typeface="Calibri" panose="020F0502020204030204" pitchFamily="34" charset="0"/>
                <a:cs typeface="Arial" panose="020B0604020202020204" pitchFamily="34" charset="0"/>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buNone/>
            </a:pPr>
            <a:r>
              <a:rPr lang="en-US" sz="1100">
                <a:solidFill>
                  <a:srgbClr val="538135"/>
                </a:solidFill>
                <a:effectLst/>
                <a:latin typeface="Tahoma" panose="020B060403050404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p:txBody>
      </p:sp>
      <p:sp>
        <p:nvSpPr>
          <p:cNvPr id="12" name="Text Box 9">
            <a:extLst>
              <a:ext uri="{FF2B5EF4-FFF2-40B4-BE49-F238E27FC236}">
                <a16:creationId xmlns:a16="http://schemas.microsoft.com/office/drawing/2014/main" id="{A933C5FE-EC9F-FBFE-518F-3D94CC5874C6}"/>
              </a:ext>
            </a:extLst>
          </p:cNvPr>
          <p:cNvSpPr txBox="1"/>
          <p:nvPr/>
        </p:nvSpPr>
        <p:spPr>
          <a:xfrm>
            <a:off x="9526270" y="2083118"/>
            <a:ext cx="1137285" cy="673100"/>
          </a:xfrm>
          <a:prstGeom prst="rect">
            <a:avLst/>
          </a:prstGeom>
          <a:solidFill>
            <a:schemeClr val="lt1"/>
          </a:solidFill>
          <a:ln w="6350">
            <a:solidFill>
              <a:prstClr val="black"/>
            </a:solidFill>
          </a:ln>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buNone/>
            </a:pPr>
            <a:r>
              <a:rPr lang="he-IL" sz="1100" dirty="0">
                <a:solidFill>
                  <a:srgbClr val="4472C4"/>
                </a:solidFill>
                <a:effectLst/>
                <a:latin typeface="Calibri" panose="020F0502020204030204" pitchFamily="34" charset="0"/>
                <a:ea typeface="Calibri" panose="020F0502020204030204" pitchFamily="34" charset="0"/>
                <a:cs typeface="Tahoma" panose="020B0604030504040204" pitchFamily="34" charset="0"/>
              </a:rPr>
              <a:t>שדא חיפוש "חופשי" לפי תיאור הפריט</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buNone/>
            </a:pPr>
            <a:r>
              <a:rPr lang="en-US" sz="1100" dirty="0">
                <a:solidFill>
                  <a:srgbClr val="4472C4"/>
                </a:solidFill>
                <a:effectLst/>
                <a:latin typeface="Tahoma" panose="020B060403050404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Action Button: Go to Beginning 13">
            <a:hlinkClick r:id="rId3" action="ppaction://hlinksldjump" highlightClick="1"/>
            <a:extLst>
              <a:ext uri="{FF2B5EF4-FFF2-40B4-BE49-F238E27FC236}">
                <a16:creationId xmlns:a16="http://schemas.microsoft.com/office/drawing/2014/main" id="{5F3B1791-9B41-0527-406C-0309A4A52C69}"/>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2225907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2D51C1-11C4-0413-07F8-1E9D261D5231}"/>
              </a:ext>
            </a:extLst>
          </p:cNvPr>
          <p:cNvSpPr>
            <a:spLocks noGrp="1"/>
          </p:cNvSpPr>
          <p:nvPr>
            <p:ph idx="1"/>
          </p:nvPr>
        </p:nvSpPr>
        <p:spPr>
          <a:xfrm>
            <a:off x="304800" y="167706"/>
            <a:ext cx="5613400" cy="5634079"/>
          </a:xfrm>
        </p:spPr>
        <p:txBody>
          <a:bodyPr>
            <a:normAutofit fontScale="25000" lnSpcReduction="20000"/>
          </a:bodyPr>
          <a:lstStyle/>
          <a:p>
            <a:pPr marL="0" indent="0" algn="ctr">
              <a:lnSpc>
                <a:spcPct val="90000"/>
              </a:lnSpc>
              <a:buNone/>
            </a:pPr>
            <a:endParaRPr lang="he-IL" sz="7200" dirty="0"/>
          </a:p>
          <a:p>
            <a:pPr marL="0" indent="0">
              <a:lnSpc>
                <a:spcPct val="90000"/>
              </a:lnSpc>
              <a:buNone/>
            </a:pPr>
            <a:r>
              <a:rPr lang="he-IL" sz="7200" dirty="0"/>
              <a:t> להלן מספר דגשים חשובים בעת ביצוע דרישות</a:t>
            </a:r>
            <a:r>
              <a:rPr lang="en-US" sz="7200" dirty="0"/>
              <a:t>/</a:t>
            </a:r>
            <a:r>
              <a:rPr lang="he-IL" sz="7200" dirty="0"/>
              <a:t>הזמנות: </a:t>
            </a:r>
          </a:p>
          <a:p>
            <a:pPr marL="514350" indent="-514350">
              <a:lnSpc>
                <a:spcPct val="110000"/>
              </a:lnSpc>
              <a:buFont typeface="Webdings" panose="05030102010509060703" pitchFamily="18" charset="2"/>
              <a:buAutoNum type="arabicPeriod"/>
            </a:pPr>
            <a:r>
              <a:rPr lang="he-IL" sz="7200" dirty="0"/>
              <a:t>צירוף של הצעת מחיר רלוונטית לדרישה</a:t>
            </a:r>
          </a:p>
          <a:p>
            <a:pPr marL="514350" indent="-514350">
              <a:lnSpc>
                <a:spcPct val="110000"/>
              </a:lnSpc>
              <a:buFont typeface="Webdings" panose="05030102010509060703" pitchFamily="18" charset="2"/>
              <a:buAutoNum type="arabicPeriod"/>
            </a:pPr>
            <a:r>
              <a:rPr lang="he-IL" sz="7200" dirty="0">
                <a:hlinkClick r:id="rId2" action="ppaction://hlinksldjump"/>
              </a:rPr>
              <a:t>צירוף הצעת מחיר נגדית</a:t>
            </a:r>
            <a:r>
              <a:rPr lang="en-US" sz="7200" dirty="0">
                <a:hlinkClick r:id="rId2" action="ppaction://hlinksldjump"/>
              </a:rPr>
              <a:t>/</a:t>
            </a:r>
            <a:r>
              <a:rPr lang="he-IL" sz="7200" dirty="0">
                <a:hlinkClick r:id="rId2" action="ppaction://hlinksldjump"/>
              </a:rPr>
              <a:t>מכתב נימוק כולל מי שכותב את המכתב בהזמנות בשווי של מעל 10,000 ₪ + מע"מ ברכש ארץ </a:t>
            </a:r>
            <a:endParaRPr lang="he-IL" sz="7200" dirty="0">
              <a:hlinkClick r:id="rId3" action="ppaction://hlinksldjump"/>
            </a:endParaRPr>
          </a:p>
          <a:p>
            <a:pPr marL="514350" indent="-514350">
              <a:lnSpc>
                <a:spcPct val="110000"/>
              </a:lnSpc>
              <a:buFont typeface="Webdings" panose="05030102010509060703" pitchFamily="18" charset="2"/>
              <a:buAutoNum type="arabicPeriod"/>
            </a:pPr>
            <a:r>
              <a:rPr lang="he-IL" sz="7200" dirty="0"/>
              <a:t>צירוף התכתבויות רלוונטיות לרבות אישורים </a:t>
            </a:r>
            <a:r>
              <a:rPr lang="he-IL" sz="7200" dirty="0" err="1"/>
              <a:t>וכיוב</a:t>
            </a:r>
            <a:r>
              <a:rPr lang="he-IL" sz="7200" dirty="0"/>
              <a:t>' </a:t>
            </a:r>
          </a:p>
          <a:p>
            <a:pPr marL="514350" indent="-514350">
              <a:lnSpc>
                <a:spcPct val="90000"/>
              </a:lnSpc>
              <a:buFont typeface="Webdings" panose="05030102010509060703" pitchFamily="18" charset="2"/>
              <a:buAutoNum type="arabicPeriod"/>
            </a:pPr>
            <a:r>
              <a:rPr lang="he-IL" sz="7200" dirty="0"/>
              <a:t>הוספת מק"ט יצרן בדרישה </a:t>
            </a:r>
          </a:p>
          <a:p>
            <a:pPr marL="514350" indent="-514350">
              <a:lnSpc>
                <a:spcPct val="90000"/>
              </a:lnSpc>
              <a:buFont typeface="Webdings" panose="05030102010509060703" pitchFamily="18" charset="2"/>
              <a:buAutoNum type="arabicPeriod"/>
            </a:pPr>
            <a:r>
              <a:rPr lang="he-IL" sz="7200" dirty="0"/>
              <a:t>בהצעת המחיר שיש כמה סוגי מטבעות שונים (₪, $...)   יש לפצל את הדרישות כמס' המטבעות בהצעת המחיר.</a:t>
            </a:r>
          </a:p>
          <a:p>
            <a:pPr marL="514350" indent="-514350">
              <a:lnSpc>
                <a:spcPct val="90000"/>
              </a:lnSpc>
              <a:buFont typeface="Webdings" panose="05030102010509060703" pitchFamily="18" charset="2"/>
              <a:buAutoNum type="arabicPeriod"/>
            </a:pPr>
            <a:r>
              <a:rPr lang="he-IL" sz="7200" dirty="0">
                <a:hlinkClick r:id="rId4" action="ppaction://hlinksldjump"/>
              </a:rPr>
              <a:t>קונסיגנציה - ראשי דיו/טונרים </a:t>
            </a:r>
            <a:endParaRPr lang="he-IL" sz="7200" dirty="0"/>
          </a:p>
          <a:p>
            <a:pPr marL="514350" indent="-514350">
              <a:lnSpc>
                <a:spcPct val="90000"/>
              </a:lnSpc>
              <a:buFont typeface="Webdings" panose="05030102010509060703" pitchFamily="18" charset="2"/>
              <a:buAutoNum type="arabicPeriod"/>
            </a:pPr>
            <a:r>
              <a:rPr lang="he-IL" sz="7200" u="sng" dirty="0"/>
              <a:t>בנוסף לאמור לעיל, בהזמנות חו"ל יש לצרף גם</a:t>
            </a:r>
            <a:r>
              <a:rPr lang="he-IL" sz="7200" dirty="0"/>
              <a:t>:</a:t>
            </a:r>
            <a:r>
              <a:rPr lang="he-IL" sz="7200" u="sng" dirty="0"/>
              <a:t> </a:t>
            </a:r>
          </a:p>
          <a:p>
            <a:pPr marL="361950" indent="0">
              <a:lnSpc>
                <a:spcPct val="90000"/>
              </a:lnSpc>
              <a:buNone/>
            </a:pPr>
            <a:r>
              <a:rPr lang="he-IL" sz="7200" dirty="0"/>
              <a:t>4.1 צק' ליסט</a:t>
            </a:r>
          </a:p>
          <a:p>
            <a:pPr marL="714375" indent="-352425">
              <a:lnSpc>
                <a:spcPct val="90000"/>
              </a:lnSpc>
              <a:buNone/>
            </a:pPr>
            <a:r>
              <a:rPr lang="he-IL" sz="7200" dirty="0"/>
              <a:t>4.2 בדרישות/הזמנות של </a:t>
            </a:r>
            <a:r>
              <a:rPr lang="he-IL" sz="7200" b="1" dirty="0"/>
              <a:t>שירותים בלבד </a:t>
            </a:r>
            <a:r>
              <a:rPr lang="he-IL" sz="7200" dirty="0"/>
              <a:t>של מוסד הטכניון, יש צורך בטופס "ניכוי מס במקור".</a:t>
            </a:r>
          </a:p>
          <a:p>
            <a:pPr marL="0" indent="0">
              <a:lnSpc>
                <a:spcPct val="90000"/>
              </a:lnSpc>
              <a:buNone/>
            </a:pPr>
            <a:endParaRPr lang="he-IL" sz="1300" dirty="0"/>
          </a:p>
        </p:txBody>
      </p:sp>
      <p:pic>
        <p:nvPicPr>
          <p:cNvPr id="17" name="Content Placeholder 16" descr="A hand holding several shopping bags&#10;&#10;AI-generated content may be incorrect.">
            <a:extLst>
              <a:ext uri="{FF2B5EF4-FFF2-40B4-BE49-F238E27FC236}">
                <a16:creationId xmlns:a16="http://schemas.microsoft.com/office/drawing/2014/main" id="{0AF9727B-DFCD-8C0C-2F54-A4B3493864A3}"/>
              </a:ext>
            </a:extLst>
          </p:cNvPr>
          <p:cNvPicPr>
            <a:picLocks noGrp="1" noChangeAspect="1"/>
          </p:cNvPicPr>
          <p:nvPr>
            <p:ph idx="13"/>
          </p:nvPr>
        </p:nvPicPr>
        <p:blipFill>
          <a:blip r:embed="rId5">
            <a:extLst>
              <a:ext uri="{28A0092B-C50C-407E-A947-70E740481C1C}">
                <a14:useLocalDpi xmlns:a14="http://schemas.microsoft.com/office/drawing/2010/main" val="0"/>
              </a:ext>
            </a:extLst>
          </a:blip>
          <a:srcRect t="33497" b="7085"/>
          <a:stretch>
            <a:fillRect/>
          </a:stretch>
        </p:blipFill>
        <p:spPr>
          <a:xfrm>
            <a:off x="6273800" y="804910"/>
            <a:ext cx="5613400" cy="4996875"/>
          </a:xfrm>
          <a:noFill/>
        </p:spPr>
      </p:pic>
      <p:sp>
        <p:nvSpPr>
          <p:cNvPr id="2" name="Title 1">
            <a:extLst>
              <a:ext uri="{FF2B5EF4-FFF2-40B4-BE49-F238E27FC236}">
                <a16:creationId xmlns:a16="http://schemas.microsoft.com/office/drawing/2014/main" id="{927A3C8A-9A35-CAD2-679D-2158671C0EAE}"/>
              </a:ext>
            </a:extLst>
          </p:cNvPr>
          <p:cNvSpPr>
            <a:spLocks noGrp="1"/>
          </p:cNvSpPr>
          <p:nvPr>
            <p:ph type="title"/>
          </p:nvPr>
        </p:nvSpPr>
        <p:spPr>
          <a:xfrm>
            <a:off x="304800" y="167706"/>
            <a:ext cx="11582400" cy="637200"/>
          </a:xfrm>
        </p:spPr>
        <p:txBody>
          <a:bodyPr anchor="t">
            <a:normAutofit/>
          </a:bodyPr>
          <a:lstStyle/>
          <a:p>
            <a:pPr>
              <a:spcBef>
                <a:spcPts val="0"/>
              </a:spcBef>
            </a:pPr>
            <a:r>
              <a:rPr lang="he-IL" dirty="0"/>
              <a:t>3. תהליכי רכש/סוגי הזמנות</a:t>
            </a:r>
          </a:p>
        </p:txBody>
      </p:sp>
      <p:sp>
        <p:nvSpPr>
          <p:cNvPr id="4" name="Action Button: Go to Beginning 3">
            <a:hlinkClick r:id="rId6" action="ppaction://hlinksldjump" highlightClick="1"/>
            <a:extLst>
              <a:ext uri="{FF2B5EF4-FFF2-40B4-BE49-F238E27FC236}">
                <a16:creationId xmlns:a16="http://schemas.microsoft.com/office/drawing/2014/main" id="{1A644210-0D6B-CA63-E321-81073CA6D4CA}"/>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41056647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494F25-CF2E-244D-B178-4897580FBA6E}"/>
              </a:ext>
            </a:extLst>
          </p:cNvPr>
          <p:cNvSpPr>
            <a:spLocks noGrp="1"/>
          </p:cNvSpPr>
          <p:nvPr>
            <p:ph idx="1"/>
          </p:nvPr>
        </p:nvSpPr>
        <p:spPr/>
        <p:txBody>
          <a:bodyPr/>
          <a:lstStyle/>
          <a:p>
            <a:endParaRPr lang="he-IL" dirty="0"/>
          </a:p>
        </p:txBody>
      </p:sp>
      <p:sp>
        <p:nvSpPr>
          <p:cNvPr id="3" name="Title 2">
            <a:extLst>
              <a:ext uri="{FF2B5EF4-FFF2-40B4-BE49-F238E27FC236}">
                <a16:creationId xmlns:a16="http://schemas.microsoft.com/office/drawing/2014/main" id="{98E1A56F-7F1C-7DF0-0B41-BBE0CA3853CC}"/>
              </a:ext>
            </a:extLst>
          </p:cNvPr>
          <p:cNvSpPr>
            <a:spLocks noGrp="1"/>
          </p:cNvSpPr>
          <p:nvPr>
            <p:ph type="title"/>
          </p:nvPr>
        </p:nvSpPr>
        <p:spPr/>
        <p:txBody>
          <a:bodyPr/>
          <a:lstStyle/>
          <a:p>
            <a:pPr algn="ctr"/>
            <a:r>
              <a:rPr lang="he-IL" dirty="0"/>
              <a:t>הסבר על מילוי טופס</a:t>
            </a:r>
            <a:br>
              <a:rPr lang="he-IL" dirty="0"/>
            </a:br>
            <a:br>
              <a:rPr lang="he-IL" dirty="0"/>
            </a:br>
            <a:br>
              <a:rPr lang="he-IL" dirty="0"/>
            </a:br>
            <a:br>
              <a:rPr lang="he-IL" dirty="0"/>
            </a:br>
            <a:r>
              <a:rPr lang="he-IL" sz="4000" dirty="0">
                <a:hlinkClick r:id="rId2" tooltip="קישור לדף האינטרנטי"/>
              </a:rPr>
              <a:t>גריעה, מכירה, מכירת</a:t>
            </a:r>
            <a:r>
              <a:rPr lang="en-US" sz="4000" dirty="0">
                <a:hlinkClick r:id="rId2" tooltip="קישור לדף האינטרנטי"/>
              </a:rPr>
              <a:t>TRADE IN </a:t>
            </a:r>
            <a:r>
              <a:rPr lang="he-IL" sz="4000" dirty="0">
                <a:hlinkClick r:id="rId2" tooltip="קישור לדף האינטרנטי"/>
              </a:rPr>
              <a:t> ותרומה</a:t>
            </a:r>
            <a:br>
              <a:rPr lang="he-IL" sz="4000" dirty="0"/>
            </a:br>
            <a:endParaRPr lang="he-IL" dirty="0"/>
          </a:p>
        </p:txBody>
      </p:sp>
    </p:spTree>
    <p:extLst>
      <p:ext uri="{BB962C8B-B14F-4D97-AF65-F5344CB8AC3E}">
        <p14:creationId xmlns:p14="http://schemas.microsoft.com/office/powerpoint/2010/main" val="22769926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8160AB-4E28-A6E1-65C6-B6CAAB496894}"/>
              </a:ext>
            </a:extLst>
          </p:cNvPr>
          <p:cNvSpPr>
            <a:spLocks noGrp="1"/>
          </p:cNvSpPr>
          <p:nvPr>
            <p:ph type="title"/>
          </p:nvPr>
        </p:nvSpPr>
        <p:spPr/>
        <p:txBody>
          <a:bodyPr/>
          <a:lstStyle/>
          <a:p>
            <a:endParaRPr lang="he-IL"/>
          </a:p>
        </p:txBody>
      </p:sp>
      <p:pic>
        <p:nvPicPr>
          <p:cNvPr id="4" name="Content Placeholder 3">
            <a:extLst>
              <a:ext uri="{FF2B5EF4-FFF2-40B4-BE49-F238E27FC236}">
                <a16:creationId xmlns:a16="http://schemas.microsoft.com/office/drawing/2014/main" id="{472B8F3B-6238-E62C-E4E3-5CCB63DA611A}"/>
              </a:ext>
            </a:extLst>
          </p:cNvPr>
          <p:cNvPicPr>
            <a:picLocks noGrp="1" noChangeAspect="1"/>
          </p:cNvPicPr>
          <p:nvPr>
            <p:ph idx="1"/>
          </p:nvPr>
        </p:nvPicPr>
        <p:blipFill>
          <a:blip r:embed="rId2"/>
          <a:stretch>
            <a:fillRect/>
          </a:stretch>
        </p:blipFill>
        <p:spPr>
          <a:xfrm>
            <a:off x="5794969" y="1270492"/>
            <a:ext cx="4469909" cy="2221450"/>
          </a:xfrm>
          <a:prstGeom prst="rect">
            <a:avLst/>
          </a:prstGeom>
        </p:spPr>
      </p:pic>
      <p:sp>
        <p:nvSpPr>
          <p:cNvPr id="5" name="TextBox 4">
            <a:extLst>
              <a:ext uri="{FF2B5EF4-FFF2-40B4-BE49-F238E27FC236}">
                <a16:creationId xmlns:a16="http://schemas.microsoft.com/office/drawing/2014/main" id="{A586B96D-8FAF-1DA6-339D-371BB9D03F04}"/>
              </a:ext>
            </a:extLst>
          </p:cNvPr>
          <p:cNvSpPr txBox="1"/>
          <p:nvPr/>
        </p:nvSpPr>
        <p:spPr>
          <a:xfrm>
            <a:off x="10091584" y="2467063"/>
            <a:ext cx="1943100" cy="646331"/>
          </a:xfrm>
          <a:prstGeom prst="rect">
            <a:avLst/>
          </a:prstGeom>
          <a:noFill/>
          <a:ln>
            <a:solidFill>
              <a:schemeClr val="tx1"/>
            </a:solidFill>
          </a:ln>
        </p:spPr>
        <p:txBody>
          <a:bodyPr wrap="square" rtlCol="1">
            <a:spAutoFit/>
          </a:bodyPr>
          <a:lstStyle/>
          <a:p>
            <a:pPr algn="r" rtl="1"/>
            <a:r>
              <a:rPr lang="he-IL" dirty="0"/>
              <a:t>הסיסמא של כניסה למייל שלכם</a:t>
            </a:r>
          </a:p>
        </p:txBody>
      </p:sp>
      <p:sp>
        <p:nvSpPr>
          <p:cNvPr id="6" name="TextBox 5">
            <a:extLst>
              <a:ext uri="{FF2B5EF4-FFF2-40B4-BE49-F238E27FC236}">
                <a16:creationId xmlns:a16="http://schemas.microsoft.com/office/drawing/2014/main" id="{51F5F991-1CE3-41B0-14D1-17947CE79C31}"/>
              </a:ext>
            </a:extLst>
          </p:cNvPr>
          <p:cNvSpPr txBox="1"/>
          <p:nvPr/>
        </p:nvSpPr>
        <p:spPr>
          <a:xfrm>
            <a:off x="6990293" y="2248336"/>
            <a:ext cx="1483442" cy="1477328"/>
          </a:xfrm>
          <a:prstGeom prst="rect">
            <a:avLst/>
          </a:prstGeom>
          <a:noFill/>
          <a:ln>
            <a:solidFill>
              <a:schemeClr val="tx1"/>
            </a:solidFill>
          </a:ln>
        </p:spPr>
        <p:txBody>
          <a:bodyPr wrap="square" rtlCol="1">
            <a:spAutoFit/>
          </a:bodyPr>
          <a:lstStyle/>
          <a:p>
            <a:pPr algn="r" rtl="1"/>
            <a:r>
              <a:rPr lang="he-IL" dirty="0"/>
              <a:t>יש לכתוב את שם המשתמש כמו שמופיע במייל, בלי הסיומת</a:t>
            </a:r>
          </a:p>
        </p:txBody>
      </p:sp>
      <p:pic>
        <p:nvPicPr>
          <p:cNvPr id="7" name="Picture 6">
            <a:extLst>
              <a:ext uri="{FF2B5EF4-FFF2-40B4-BE49-F238E27FC236}">
                <a16:creationId xmlns:a16="http://schemas.microsoft.com/office/drawing/2014/main" id="{75F5333E-15D7-2587-1B56-0144B1541643}"/>
              </a:ext>
            </a:extLst>
          </p:cNvPr>
          <p:cNvPicPr>
            <a:picLocks noChangeAspect="1"/>
          </p:cNvPicPr>
          <p:nvPr/>
        </p:nvPicPr>
        <p:blipFill>
          <a:blip r:embed="rId3"/>
          <a:stretch>
            <a:fillRect/>
          </a:stretch>
        </p:blipFill>
        <p:spPr>
          <a:xfrm>
            <a:off x="347509" y="1270492"/>
            <a:ext cx="4854200" cy="4660714"/>
          </a:xfrm>
          <a:prstGeom prst="rect">
            <a:avLst/>
          </a:prstGeom>
        </p:spPr>
      </p:pic>
      <p:sp>
        <p:nvSpPr>
          <p:cNvPr id="9" name="TextBox 8">
            <a:extLst>
              <a:ext uri="{FF2B5EF4-FFF2-40B4-BE49-F238E27FC236}">
                <a16:creationId xmlns:a16="http://schemas.microsoft.com/office/drawing/2014/main" id="{868F9C03-1D30-B79D-7A38-E2A21C550FFD}"/>
              </a:ext>
            </a:extLst>
          </p:cNvPr>
          <p:cNvSpPr txBox="1"/>
          <p:nvPr/>
        </p:nvSpPr>
        <p:spPr>
          <a:xfrm>
            <a:off x="5372444" y="3490917"/>
            <a:ext cx="1419225" cy="646331"/>
          </a:xfrm>
          <a:prstGeom prst="rect">
            <a:avLst/>
          </a:prstGeom>
          <a:solidFill>
            <a:schemeClr val="bg1"/>
          </a:solidFill>
          <a:ln>
            <a:solidFill>
              <a:schemeClr val="tx1"/>
            </a:solidFill>
          </a:ln>
        </p:spPr>
        <p:txBody>
          <a:bodyPr wrap="square" rtlCol="1">
            <a:spAutoFit/>
          </a:bodyPr>
          <a:lstStyle/>
          <a:p>
            <a:pPr algn="r" rtl="1"/>
            <a:r>
              <a:rPr lang="he-IL" dirty="0"/>
              <a:t>הסבר על מילוי הטופס</a:t>
            </a:r>
          </a:p>
        </p:txBody>
      </p:sp>
      <p:sp>
        <p:nvSpPr>
          <p:cNvPr id="11" name="TextBox 10">
            <a:extLst>
              <a:ext uri="{FF2B5EF4-FFF2-40B4-BE49-F238E27FC236}">
                <a16:creationId xmlns:a16="http://schemas.microsoft.com/office/drawing/2014/main" id="{2C3A1A84-8C00-48E4-3960-3CA61B65D9E5}"/>
              </a:ext>
            </a:extLst>
          </p:cNvPr>
          <p:cNvSpPr txBox="1"/>
          <p:nvPr/>
        </p:nvSpPr>
        <p:spPr>
          <a:xfrm>
            <a:off x="5682532" y="5357990"/>
            <a:ext cx="3127172" cy="646331"/>
          </a:xfrm>
          <a:prstGeom prst="rect">
            <a:avLst/>
          </a:prstGeom>
          <a:solidFill>
            <a:schemeClr val="bg1"/>
          </a:solidFill>
          <a:ln>
            <a:solidFill>
              <a:schemeClr val="tx1"/>
            </a:solidFill>
          </a:ln>
        </p:spPr>
        <p:txBody>
          <a:bodyPr wrap="square" rtlCol="1">
            <a:spAutoFit/>
          </a:bodyPr>
          <a:lstStyle/>
          <a:p>
            <a:pPr algn="r" rtl="1"/>
            <a:r>
              <a:rPr lang="he-IL" dirty="0"/>
              <a:t>מצב התקדמות בתהליך הגריעה, מכירה, </a:t>
            </a:r>
            <a:r>
              <a:rPr lang="en-IL" dirty="0"/>
              <a:t>trade in</a:t>
            </a:r>
            <a:r>
              <a:rPr lang="he-IL" dirty="0"/>
              <a:t> או תרומה</a:t>
            </a:r>
          </a:p>
        </p:txBody>
      </p:sp>
      <p:sp>
        <p:nvSpPr>
          <p:cNvPr id="12" name="Right Brace 11">
            <a:extLst>
              <a:ext uri="{FF2B5EF4-FFF2-40B4-BE49-F238E27FC236}">
                <a16:creationId xmlns:a16="http://schemas.microsoft.com/office/drawing/2014/main" id="{E3439AAD-1D46-74BC-FA60-0E8F78B647DC}"/>
              </a:ext>
            </a:extLst>
          </p:cNvPr>
          <p:cNvSpPr/>
          <p:nvPr/>
        </p:nvSpPr>
        <p:spPr>
          <a:xfrm>
            <a:off x="4965290" y="2381217"/>
            <a:ext cx="233860" cy="2751222"/>
          </a:xfrm>
          <a:prstGeom prst="rightBrace">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cxnSp>
        <p:nvCxnSpPr>
          <p:cNvPr id="14" name="Straight Arrow Connector 13">
            <a:extLst>
              <a:ext uri="{FF2B5EF4-FFF2-40B4-BE49-F238E27FC236}">
                <a16:creationId xmlns:a16="http://schemas.microsoft.com/office/drawing/2014/main" id="{3D94BAE8-9A40-7176-5418-E6A162DAA3A4}"/>
              </a:ext>
            </a:extLst>
          </p:cNvPr>
          <p:cNvCxnSpPr>
            <a:cxnSpLocks/>
          </p:cNvCxnSpPr>
          <p:nvPr/>
        </p:nvCxnSpPr>
        <p:spPr>
          <a:xfrm>
            <a:off x="5125580" y="5749981"/>
            <a:ext cx="38451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C441D98-68B2-F211-890A-7F0C17975A7D}"/>
              </a:ext>
            </a:extLst>
          </p:cNvPr>
          <p:cNvCxnSpPr/>
          <p:nvPr/>
        </p:nvCxnSpPr>
        <p:spPr>
          <a:xfrm>
            <a:off x="8473735" y="2571838"/>
            <a:ext cx="40356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49128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C7DF96-FADC-915C-CFE0-2B2E6E75373F}"/>
              </a:ext>
            </a:extLst>
          </p:cNvPr>
          <p:cNvSpPr>
            <a:spLocks noGrp="1"/>
          </p:cNvSpPr>
          <p:nvPr>
            <p:ph type="title"/>
          </p:nvPr>
        </p:nvSpPr>
        <p:spPr/>
        <p:txBody>
          <a:bodyPr/>
          <a:lstStyle/>
          <a:p>
            <a:endParaRPr lang="he-IL"/>
          </a:p>
        </p:txBody>
      </p:sp>
      <p:pic>
        <p:nvPicPr>
          <p:cNvPr id="4" name="Content Placeholder 3">
            <a:extLst>
              <a:ext uri="{FF2B5EF4-FFF2-40B4-BE49-F238E27FC236}">
                <a16:creationId xmlns:a16="http://schemas.microsoft.com/office/drawing/2014/main" id="{430B4D3F-6CFF-22A8-72B9-21D4760D4DA0}"/>
              </a:ext>
            </a:extLst>
          </p:cNvPr>
          <p:cNvPicPr>
            <a:picLocks noGrp="1" noChangeAspect="1"/>
          </p:cNvPicPr>
          <p:nvPr>
            <p:ph idx="1"/>
          </p:nvPr>
        </p:nvPicPr>
        <p:blipFill>
          <a:blip r:embed="rId2"/>
          <a:stretch>
            <a:fillRect/>
          </a:stretch>
        </p:blipFill>
        <p:spPr>
          <a:xfrm>
            <a:off x="3432489" y="1326250"/>
            <a:ext cx="3782238" cy="4239218"/>
          </a:xfrm>
          <a:prstGeom prst="rect">
            <a:avLst/>
          </a:prstGeom>
        </p:spPr>
      </p:pic>
      <p:sp>
        <p:nvSpPr>
          <p:cNvPr id="5" name="TextBox 4">
            <a:extLst>
              <a:ext uri="{FF2B5EF4-FFF2-40B4-BE49-F238E27FC236}">
                <a16:creationId xmlns:a16="http://schemas.microsoft.com/office/drawing/2014/main" id="{18414974-C1B2-AEFC-039D-3F08CA3FB24F}"/>
              </a:ext>
            </a:extLst>
          </p:cNvPr>
          <p:cNvSpPr txBox="1"/>
          <p:nvPr/>
        </p:nvSpPr>
        <p:spPr>
          <a:xfrm>
            <a:off x="7347362" y="4125395"/>
            <a:ext cx="2347556" cy="1015663"/>
          </a:xfrm>
          <a:prstGeom prst="rect">
            <a:avLst/>
          </a:prstGeom>
          <a:solidFill>
            <a:schemeClr val="bg1"/>
          </a:solidFill>
          <a:ln>
            <a:solidFill>
              <a:schemeClr val="tx1"/>
            </a:solidFill>
          </a:ln>
        </p:spPr>
        <p:txBody>
          <a:bodyPr wrap="square" rtlCol="1">
            <a:spAutoFit/>
          </a:bodyPr>
          <a:lstStyle/>
          <a:p>
            <a:pPr algn="r" rtl="1"/>
            <a:r>
              <a:rPr lang="he-IL" sz="1200" dirty="0">
                <a:solidFill>
                  <a:srgbClr val="7030A0"/>
                </a:solidFill>
              </a:rPr>
              <a:t>כאן יש אפשרות לעשות הדבק מרשימה קיימת או לכתוב את מס' הציוד (מופיע במדבקה הצהובה) </a:t>
            </a:r>
          </a:p>
          <a:p>
            <a:pPr marL="285750" indent="-285750" algn="l">
              <a:buFont typeface="Arial" panose="020B0604020202020204" pitchFamily="34" charset="0"/>
              <a:buChar char="•"/>
            </a:pPr>
            <a:r>
              <a:rPr lang="he-IL" sz="1200" dirty="0">
                <a:solidFill>
                  <a:srgbClr val="7030A0"/>
                </a:solidFill>
              </a:rPr>
              <a:t>יש לכתוב מס' ציוד אחד בשורה</a:t>
            </a:r>
          </a:p>
          <a:p>
            <a:pPr marL="285750" indent="-285750" algn="l">
              <a:buFont typeface="Arial" panose="020B0604020202020204" pitchFamily="34" charset="0"/>
              <a:buChar char="•"/>
            </a:pPr>
            <a:r>
              <a:rPr lang="he-IL" sz="1200" dirty="0">
                <a:solidFill>
                  <a:srgbClr val="7030A0"/>
                </a:solidFill>
              </a:rPr>
              <a:t>אפשר להדביק עד 50 מס' ציוד</a:t>
            </a:r>
          </a:p>
        </p:txBody>
      </p:sp>
      <p:sp>
        <p:nvSpPr>
          <p:cNvPr id="6" name="TextBox 5">
            <a:extLst>
              <a:ext uri="{FF2B5EF4-FFF2-40B4-BE49-F238E27FC236}">
                <a16:creationId xmlns:a16="http://schemas.microsoft.com/office/drawing/2014/main" id="{388B70BF-D37F-CDD7-522C-9B56132DE3E5}"/>
              </a:ext>
            </a:extLst>
          </p:cNvPr>
          <p:cNvSpPr txBox="1"/>
          <p:nvPr/>
        </p:nvSpPr>
        <p:spPr>
          <a:xfrm>
            <a:off x="7496107" y="2000586"/>
            <a:ext cx="1833756" cy="646331"/>
          </a:xfrm>
          <a:prstGeom prst="rect">
            <a:avLst/>
          </a:prstGeom>
          <a:solidFill>
            <a:schemeClr val="bg1"/>
          </a:solidFill>
          <a:ln>
            <a:solidFill>
              <a:schemeClr val="tx1"/>
            </a:solidFill>
          </a:ln>
        </p:spPr>
        <p:txBody>
          <a:bodyPr wrap="square" rtlCol="1">
            <a:spAutoFit/>
          </a:bodyPr>
          <a:lstStyle/>
          <a:p>
            <a:pPr algn="r" rtl="1"/>
            <a:r>
              <a:rPr lang="he-IL" sz="1200" dirty="0">
                <a:solidFill>
                  <a:schemeClr val="accent2"/>
                </a:solidFill>
              </a:rPr>
              <a:t>בוחרים את הפעולה שמעוניינים לבצע מתוך הרשימה והסיבה</a:t>
            </a:r>
          </a:p>
        </p:txBody>
      </p:sp>
      <p:sp>
        <p:nvSpPr>
          <p:cNvPr id="7" name="TextBox 6">
            <a:extLst>
              <a:ext uri="{FF2B5EF4-FFF2-40B4-BE49-F238E27FC236}">
                <a16:creationId xmlns:a16="http://schemas.microsoft.com/office/drawing/2014/main" id="{FCC37C65-8BB1-9740-3479-92DC8F70FA90}"/>
              </a:ext>
            </a:extLst>
          </p:cNvPr>
          <p:cNvSpPr txBox="1"/>
          <p:nvPr/>
        </p:nvSpPr>
        <p:spPr>
          <a:xfrm>
            <a:off x="7964001" y="5221913"/>
            <a:ext cx="1551474" cy="830997"/>
          </a:xfrm>
          <a:prstGeom prst="rect">
            <a:avLst/>
          </a:prstGeom>
          <a:solidFill>
            <a:schemeClr val="bg1"/>
          </a:solidFill>
          <a:ln>
            <a:solidFill>
              <a:schemeClr val="tx1"/>
            </a:solidFill>
          </a:ln>
        </p:spPr>
        <p:txBody>
          <a:bodyPr wrap="square" rtlCol="1">
            <a:spAutoFit/>
          </a:bodyPr>
          <a:lstStyle/>
          <a:p>
            <a:pPr algn="r" rtl="1"/>
            <a:r>
              <a:rPr lang="he-IL" sz="1200" dirty="0">
                <a:solidFill>
                  <a:srgbClr val="00B050"/>
                </a:solidFill>
              </a:rPr>
              <a:t>כדי להמשיך עם מילוי הטופס ולעבור למסך הבא, יש צורך ללחוץ על הכפתור  "הבא"</a:t>
            </a:r>
          </a:p>
        </p:txBody>
      </p:sp>
      <p:sp>
        <p:nvSpPr>
          <p:cNvPr id="8" name="TextBox 7">
            <a:extLst>
              <a:ext uri="{FF2B5EF4-FFF2-40B4-BE49-F238E27FC236}">
                <a16:creationId xmlns:a16="http://schemas.microsoft.com/office/drawing/2014/main" id="{E08BE299-75C8-054B-3B2A-B82CDF075536}"/>
              </a:ext>
            </a:extLst>
          </p:cNvPr>
          <p:cNvSpPr txBox="1"/>
          <p:nvPr/>
        </p:nvSpPr>
        <p:spPr>
          <a:xfrm>
            <a:off x="1571011" y="2614234"/>
            <a:ext cx="1953534" cy="2492990"/>
          </a:xfrm>
          <a:prstGeom prst="rect">
            <a:avLst/>
          </a:prstGeom>
          <a:solidFill>
            <a:schemeClr val="bg1"/>
          </a:solidFill>
          <a:ln>
            <a:solidFill>
              <a:schemeClr val="tx1"/>
            </a:solidFill>
          </a:ln>
        </p:spPr>
        <p:txBody>
          <a:bodyPr wrap="square" rtlCol="1">
            <a:spAutoFit/>
          </a:bodyPr>
          <a:lstStyle/>
          <a:p>
            <a:pPr algn="r" rtl="1"/>
            <a:r>
              <a:rPr lang="he-IL" sz="1200" dirty="0">
                <a:solidFill>
                  <a:srgbClr val="FF0000"/>
                </a:solidFill>
              </a:rPr>
              <a:t>במידה ואין את מס' הציוד, יש אפשרות לכתוב את המס' הסריאלי (</a:t>
            </a:r>
            <a:r>
              <a:rPr lang="en-US" sz="1200" dirty="0">
                <a:solidFill>
                  <a:srgbClr val="FF0000"/>
                </a:solidFill>
              </a:rPr>
              <a:t>SN</a:t>
            </a:r>
            <a:r>
              <a:rPr lang="he-IL" sz="1200" dirty="0">
                <a:solidFill>
                  <a:srgbClr val="FF0000"/>
                </a:solidFill>
              </a:rPr>
              <a:t>) של הפריט.</a:t>
            </a:r>
          </a:p>
          <a:p>
            <a:pPr algn="r" rtl="1"/>
            <a:r>
              <a:rPr lang="he-IL" sz="1200" dirty="0">
                <a:solidFill>
                  <a:srgbClr val="FF0000"/>
                </a:solidFill>
              </a:rPr>
              <a:t>כדי להוסיף יותר ממס' סריאלי אחד, יש צורך ללחוץ על ה פלוס (+) שמופיע בסוף השורה</a:t>
            </a:r>
          </a:p>
          <a:p>
            <a:pPr marL="285750" indent="-285750" algn="r" rtl="1">
              <a:buFont typeface="Arial" panose="020B0604020202020204" pitchFamily="34" charset="0"/>
              <a:buChar char="•"/>
            </a:pPr>
            <a:r>
              <a:rPr lang="he-IL" sz="1200" dirty="0"/>
              <a:t>אם כותבים את המס' הסריאלי, אין צורך במס' הציוד</a:t>
            </a:r>
          </a:p>
          <a:p>
            <a:pPr marL="285750" indent="-285750" algn="r" rtl="1">
              <a:buFont typeface="Arial" panose="020B0604020202020204" pitchFamily="34" charset="0"/>
              <a:buChar char="•"/>
            </a:pPr>
            <a:r>
              <a:rPr lang="he-IL" sz="1200" dirty="0"/>
              <a:t>אם כותבים את מס' הציוד, אין צורך במס' סריאלי</a:t>
            </a:r>
          </a:p>
        </p:txBody>
      </p:sp>
      <p:cxnSp>
        <p:nvCxnSpPr>
          <p:cNvPr id="10" name="Straight Arrow Connector 9">
            <a:extLst>
              <a:ext uri="{FF2B5EF4-FFF2-40B4-BE49-F238E27FC236}">
                <a16:creationId xmlns:a16="http://schemas.microsoft.com/office/drawing/2014/main" id="{1D057BF6-3547-53EC-129B-C5FC7C1D50AF}"/>
              </a:ext>
            </a:extLst>
          </p:cNvPr>
          <p:cNvCxnSpPr>
            <a:stCxn id="5" idx="1"/>
          </p:cNvCxnSpPr>
          <p:nvPr/>
        </p:nvCxnSpPr>
        <p:spPr>
          <a:xfrm flipH="1" flipV="1">
            <a:off x="7145901" y="4633226"/>
            <a:ext cx="20146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560CF3A-BA53-32A4-22C9-FD34CD1C6A56}"/>
              </a:ext>
            </a:extLst>
          </p:cNvPr>
          <p:cNvCxnSpPr>
            <a:stCxn id="7" idx="1"/>
          </p:cNvCxnSpPr>
          <p:nvPr/>
        </p:nvCxnSpPr>
        <p:spPr>
          <a:xfrm flipH="1" flipV="1">
            <a:off x="7214727" y="5480426"/>
            <a:ext cx="749274" cy="1569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ight Brace 12">
            <a:extLst>
              <a:ext uri="{FF2B5EF4-FFF2-40B4-BE49-F238E27FC236}">
                <a16:creationId xmlns:a16="http://schemas.microsoft.com/office/drawing/2014/main" id="{0E4AF50C-7138-5CE1-8D3E-ACC69FAF20EB}"/>
              </a:ext>
            </a:extLst>
          </p:cNvPr>
          <p:cNvSpPr/>
          <p:nvPr/>
        </p:nvSpPr>
        <p:spPr>
          <a:xfrm>
            <a:off x="7200912" y="1477604"/>
            <a:ext cx="201461" cy="1509831"/>
          </a:xfrm>
          <a:prstGeom prst="rightBrace">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cxnSp>
        <p:nvCxnSpPr>
          <p:cNvPr id="15" name="Straight Arrow Connector 14">
            <a:extLst>
              <a:ext uri="{FF2B5EF4-FFF2-40B4-BE49-F238E27FC236}">
                <a16:creationId xmlns:a16="http://schemas.microsoft.com/office/drawing/2014/main" id="{85B23C90-311F-1122-D5E1-85DA3CBC6C36}"/>
              </a:ext>
            </a:extLst>
          </p:cNvPr>
          <p:cNvCxnSpPr/>
          <p:nvPr/>
        </p:nvCxnSpPr>
        <p:spPr>
          <a:xfrm>
            <a:off x="5896270" y="3923071"/>
            <a:ext cx="3373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5520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00D8B6-B81D-8061-9BC0-BDCDF4005F01}"/>
              </a:ext>
            </a:extLst>
          </p:cNvPr>
          <p:cNvSpPr>
            <a:spLocks noGrp="1"/>
          </p:cNvSpPr>
          <p:nvPr>
            <p:ph type="title"/>
          </p:nvPr>
        </p:nvSpPr>
        <p:spPr/>
        <p:txBody>
          <a:bodyPr/>
          <a:lstStyle/>
          <a:p>
            <a:endParaRPr lang="he-IL"/>
          </a:p>
        </p:txBody>
      </p:sp>
      <p:pic>
        <p:nvPicPr>
          <p:cNvPr id="7" name="Content Placeholder 6">
            <a:extLst>
              <a:ext uri="{FF2B5EF4-FFF2-40B4-BE49-F238E27FC236}">
                <a16:creationId xmlns:a16="http://schemas.microsoft.com/office/drawing/2014/main" id="{AEE78DFB-5BB7-9390-E283-450CEBE2FE83}"/>
              </a:ext>
            </a:extLst>
          </p:cNvPr>
          <p:cNvPicPr>
            <a:picLocks noGrp="1" noChangeAspect="1"/>
          </p:cNvPicPr>
          <p:nvPr>
            <p:ph idx="1"/>
          </p:nvPr>
        </p:nvPicPr>
        <p:blipFill>
          <a:blip r:embed="rId2"/>
          <a:stretch>
            <a:fillRect/>
          </a:stretch>
        </p:blipFill>
        <p:spPr>
          <a:xfrm>
            <a:off x="7698656" y="1167131"/>
            <a:ext cx="3165990" cy="3674734"/>
          </a:xfrm>
          <a:prstGeom prst="rect">
            <a:avLst/>
          </a:prstGeom>
        </p:spPr>
      </p:pic>
      <p:sp>
        <p:nvSpPr>
          <p:cNvPr id="8" name="TextBox 7">
            <a:extLst>
              <a:ext uri="{FF2B5EF4-FFF2-40B4-BE49-F238E27FC236}">
                <a16:creationId xmlns:a16="http://schemas.microsoft.com/office/drawing/2014/main" id="{882A50FC-0F5A-DDF6-6180-FB0C62C9C6F0}"/>
              </a:ext>
            </a:extLst>
          </p:cNvPr>
          <p:cNvSpPr txBox="1"/>
          <p:nvPr/>
        </p:nvSpPr>
        <p:spPr>
          <a:xfrm>
            <a:off x="11034579" y="3666912"/>
            <a:ext cx="941112" cy="861774"/>
          </a:xfrm>
          <a:prstGeom prst="rect">
            <a:avLst/>
          </a:prstGeom>
          <a:solidFill>
            <a:schemeClr val="bg1"/>
          </a:solidFill>
          <a:ln>
            <a:solidFill>
              <a:schemeClr val="tx1"/>
            </a:solidFill>
          </a:ln>
        </p:spPr>
        <p:txBody>
          <a:bodyPr wrap="square" rtlCol="1">
            <a:spAutoFit/>
          </a:bodyPr>
          <a:lstStyle/>
          <a:p>
            <a:pPr algn="r" rtl="1"/>
            <a:r>
              <a:rPr lang="he-IL" sz="1000" dirty="0"/>
              <a:t>כאן יופיע מס' הציוד התקין, שאת הפרטים שלו רואים למעלה</a:t>
            </a:r>
          </a:p>
        </p:txBody>
      </p:sp>
      <p:sp>
        <p:nvSpPr>
          <p:cNvPr id="9" name="TextBox 8">
            <a:extLst>
              <a:ext uri="{FF2B5EF4-FFF2-40B4-BE49-F238E27FC236}">
                <a16:creationId xmlns:a16="http://schemas.microsoft.com/office/drawing/2014/main" id="{A18832FD-9D04-3929-7D3C-04A98F675C03}"/>
              </a:ext>
            </a:extLst>
          </p:cNvPr>
          <p:cNvSpPr txBox="1"/>
          <p:nvPr/>
        </p:nvSpPr>
        <p:spPr>
          <a:xfrm>
            <a:off x="11058697" y="1978477"/>
            <a:ext cx="806245" cy="461665"/>
          </a:xfrm>
          <a:prstGeom prst="rect">
            <a:avLst/>
          </a:prstGeom>
          <a:solidFill>
            <a:schemeClr val="bg1"/>
          </a:solidFill>
          <a:ln>
            <a:solidFill>
              <a:schemeClr val="tx1"/>
            </a:solidFill>
          </a:ln>
        </p:spPr>
        <p:txBody>
          <a:bodyPr wrap="square" rtlCol="1">
            <a:spAutoFit/>
          </a:bodyPr>
          <a:lstStyle/>
          <a:p>
            <a:pPr algn="r" rtl="1"/>
            <a:r>
              <a:rPr lang="he-IL" sz="1200" dirty="0">
                <a:latin typeface="Tahoma" panose="020B0604030504040204" pitchFamily="34" charset="0"/>
                <a:ea typeface="Tahoma" panose="020B0604030504040204" pitchFamily="34" charset="0"/>
              </a:rPr>
              <a:t>פירוט של הציוד</a:t>
            </a:r>
          </a:p>
        </p:txBody>
      </p:sp>
      <p:cxnSp>
        <p:nvCxnSpPr>
          <p:cNvPr id="11" name="Straight Arrow Connector 10">
            <a:extLst>
              <a:ext uri="{FF2B5EF4-FFF2-40B4-BE49-F238E27FC236}">
                <a16:creationId xmlns:a16="http://schemas.microsoft.com/office/drawing/2014/main" id="{C4776D78-D83F-0DF8-212F-76F930EDEB18}"/>
              </a:ext>
            </a:extLst>
          </p:cNvPr>
          <p:cNvCxnSpPr>
            <a:stCxn id="8" idx="1"/>
          </p:cNvCxnSpPr>
          <p:nvPr/>
        </p:nvCxnSpPr>
        <p:spPr>
          <a:xfrm flipH="1">
            <a:off x="10697497" y="4097799"/>
            <a:ext cx="337082" cy="1208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Right Brace 11">
            <a:extLst>
              <a:ext uri="{FF2B5EF4-FFF2-40B4-BE49-F238E27FC236}">
                <a16:creationId xmlns:a16="http://schemas.microsoft.com/office/drawing/2014/main" id="{6BE546D9-433A-8376-F813-676F6A6DC0C6}"/>
              </a:ext>
            </a:extLst>
          </p:cNvPr>
          <p:cNvSpPr/>
          <p:nvPr/>
        </p:nvSpPr>
        <p:spPr>
          <a:xfrm>
            <a:off x="10785987" y="1779639"/>
            <a:ext cx="176981" cy="980562"/>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pic>
        <p:nvPicPr>
          <p:cNvPr id="13" name="Picture 12">
            <a:extLst>
              <a:ext uri="{FF2B5EF4-FFF2-40B4-BE49-F238E27FC236}">
                <a16:creationId xmlns:a16="http://schemas.microsoft.com/office/drawing/2014/main" id="{472A1472-679F-E1F2-0543-E2F522E3A3E7}"/>
              </a:ext>
            </a:extLst>
          </p:cNvPr>
          <p:cNvPicPr>
            <a:picLocks noChangeAspect="1"/>
          </p:cNvPicPr>
          <p:nvPr/>
        </p:nvPicPr>
        <p:blipFill>
          <a:blip r:embed="rId3"/>
          <a:stretch>
            <a:fillRect/>
          </a:stretch>
        </p:blipFill>
        <p:spPr>
          <a:xfrm>
            <a:off x="1555459" y="1179169"/>
            <a:ext cx="4067884" cy="3536590"/>
          </a:xfrm>
          <a:prstGeom prst="rect">
            <a:avLst/>
          </a:prstGeom>
        </p:spPr>
      </p:pic>
      <p:sp>
        <p:nvSpPr>
          <p:cNvPr id="14" name="TextBox 13">
            <a:extLst>
              <a:ext uri="{FF2B5EF4-FFF2-40B4-BE49-F238E27FC236}">
                <a16:creationId xmlns:a16="http://schemas.microsoft.com/office/drawing/2014/main" id="{C495FA04-308D-CA03-E4D2-09EB1255A468}"/>
              </a:ext>
            </a:extLst>
          </p:cNvPr>
          <p:cNvSpPr txBox="1"/>
          <p:nvPr/>
        </p:nvSpPr>
        <p:spPr>
          <a:xfrm>
            <a:off x="6060427" y="1868696"/>
            <a:ext cx="1051540" cy="1015663"/>
          </a:xfrm>
          <a:prstGeom prst="rect">
            <a:avLst/>
          </a:prstGeom>
          <a:solidFill>
            <a:schemeClr val="bg1"/>
          </a:solidFill>
          <a:ln>
            <a:solidFill>
              <a:schemeClr val="tx1"/>
            </a:solidFill>
          </a:ln>
        </p:spPr>
        <p:txBody>
          <a:bodyPr wrap="square" rtlCol="1">
            <a:spAutoFit/>
          </a:bodyPr>
          <a:lstStyle/>
          <a:p>
            <a:pPr algn="r" rtl="1"/>
            <a:r>
              <a:rPr lang="he-IL" sz="1200" dirty="0"/>
              <a:t>במידה ויש מס' ציוד או סריאלי שהם לא תקינים, הם יופיעו כאן</a:t>
            </a:r>
          </a:p>
        </p:txBody>
      </p:sp>
      <p:sp>
        <p:nvSpPr>
          <p:cNvPr id="15" name="Right Brace 14">
            <a:extLst>
              <a:ext uri="{FF2B5EF4-FFF2-40B4-BE49-F238E27FC236}">
                <a16:creationId xmlns:a16="http://schemas.microsoft.com/office/drawing/2014/main" id="{838AB102-ECB2-F707-E6E7-143FFDCF6F34}"/>
              </a:ext>
            </a:extLst>
          </p:cNvPr>
          <p:cNvSpPr/>
          <p:nvPr/>
        </p:nvSpPr>
        <p:spPr>
          <a:xfrm>
            <a:off x="5779968" y="1413387"/>
            <a:ext cx="184730" cy="17653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
        <p:nvSpPr>
          <p:cNvPr id="16" name="TextBox 15">
            <a:extLst>
              <a:ext uri="{FF2B5EF4-FFF2-40B4-BE49-F238E27FC236}">
                <a16:creationId xmlns:a16="http://schemas.microsoft.com/office/drawing/2014/main" id="{4ED37889-8582-BE07-6AC1-5990FF328549}"/>
              </a:ext>
            </a:extLst>
          </p:cNvPr>
          <p:cNvSpPr txBox="1"/>
          <p:nvPr/>
        </p:nvSpPr>
        <p:spPr>
          <a:xfrm>
            <a:off x="6195965" y="3567438"/>
            <a:ext cx="1051540" cy="646331"/>
          </a:xfrm>
          <a:prstGeom prst="rect">
            <a:avLst/>
          </a:prstGeom>
          <a:solidFill>
            <a:schemeClr val="bg1"/>
          </a:solidFill>
          <a:ln>
            <a:solidFill>
              <a:schemeClr val="tx1"/>
            </a:solidFill>
          </a:ln>
        </p:spPr>
        <p:txBody>
          <a:bodyPr wrap="square" rtlCol="1">
            <a:spAutoFit/>
          </a:bodyPr>
          <a:lstStyle/>
          <a:p>
            <a:pPr algn="r" rtl="1"/>
            <a:r>
              <a:rPr lang="he-IL" sz="1200" dirty="0">
                <a:solidFill>
                  <a:srgbClr val="FF0000"/>
                </a:solidFill>
              </a:rPr>
              <a:t>השם של ראש המנהל/ ראש האגף</a:t>
            </a:r>
          </a:p>
        </p:txBody>
      </p:sp>
      <p:cxnSp>
        <p:nvCxnSpPr>
          <p:cNvPr id="17" name="Straight Arrow Connector 16">
            <a:extLst>
              <a:ext uri="{FF2B5EF4-FFF2-40B4-BE49-F238E27FC236}">
                <a16:creationId xmlns:a16="http://schemas.microsoft.com/office/drawing/2014/main" id="{431AA44A-8320-A655-8494-0B417F81C52C}"/>
              </a:ext>
            </a:extLst>
          </p:cNvPr>
          <p:cNvCxnSpPr>
            <a:cxnSpLocks/>
          </p:cNvCxnSpPr>
          <p:nvPr/>
        </p:nvCxnSpPr>
        <p:spPr>
          <a:xfrm flipH="1">
            <a:off x="5708309" y="3890604"/>
            <a:ext cx="368300" cy="42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3505D63-BE10-D769-3A0C-3CDFA653FB64}"/>
              </a:ext>
            </a:extLst>
          </p:cNvPr>
          <p:cNvSpPr txBox="1"/>
          <p:nvPr/>
        </p:nvSpPr>
        <p:spPr>
          <a:xfrm>
            <a:off x="889048" y="4426721"/>
            <a:ext cx="2338403" cy="276999"/>
          </a:xfrm>
          <a:prstGeom prst="rect">
            <a:avLst/>
          </a:prstGeom>
          <a:solidFill>
            <a:schemeClr val="bg1"/>
          </a:solidFill>
          <a:ln>
            <a:solidFill>
              <a:schemeClr val="tx1"/>
            </a:solidFill>
          </a:ln>
        </p:spPr>
        <p:txBody>
          <a:bodyPr wrap="square" rtlCol="1">
            <a:spAutoFit/>
          </a:bodyPr>
          <a:lstStyle/>
          <a:p>
            <a:pPr algn="r" rtl="1"/>
            <a:r>
              <a:rPr lang="he-IL" sz="1200" dirty="0">
                <a:solidFill>
                  <a:schemeClr val="accent1">
                    <a:lumMod val="75000"/>
                  </a:schemeClr>
                </a:solidFill>
              </a:rPr>
              <a:t>המייל של ראש המנהל/ ראש האגף</a:t>
            </a:r>
          </a:p>
        </p:txBody>
      </p:sp>
      <p:cxnSp>
        <p:nvCxnSpPr>
          <p:cNvPr id="19" name="Straight Arrow Connector 18">
            <a:extLst>
              <a:ext uri="{FF2B5EF4-FFF2-40B4-BE49-F238E27FC236}">
                <a16:creationId xmlns:a16="http://schemas.microsoft.com/office/drawing/2014/main" id="{045CF4A4-ED2B-F624-D930-2AD176B014A3}"/>
              </a:ext>
            </a:extLst>
          </p:cNvPr>
          <p:cNvCxnSpPr/>
          <p:nvPr/>
        </p:nvCxnSpPr>
        <p:spPr>
          <a:xfrm>
            <a:off x="3227451" y="4565221"/>
            <a:ext cx="3619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9322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FF8D8D-A180-E0F0-F96D-F642B60B37DF}"/>
              </a:ext>
            </a:extLst>
          </p:cNvPr>
          <p:cNvSpPr>
            <a:spLocks noGrp="1"/>
          </p:cNvSpPr>
          <p:nvPr>
            <p:ph idx="1"/>
          </p:nvPr>
        </p:nvSpPr>
        <p:spPr/>
        <p:txBody>
          <a:bodyPr/>
          <a:lstStyle/>
          <a:p>
            <a:endParaRPr lang="he-IL" dirty="0"/>
          </a:p>
        </p:txBody>
      </p:sp>
      <p:sp>
        <p:nvSpPr>
          <p:cNvPr id="3" name="Title 2">
            <a:extLst>
              <a:ext uri="{FF2B5EF4-FFF2-40B4-BE49-F238E27FC236}">
                <a16:creationId xmlns:a16="http://schemas.microsoft.com/office/drawing/2014/main" id="{E2652809-F442-EF70-C854-9E66C3B3BD45}"/>
              </a:ext>
            </a:extLst>
          </p:cNvPr>
          <p:cNvSpPr>
            <a:spLocks noGrp="1"/>
          </p:cNvSpPr>
          <p:nvPr>
            <p:ph type="title"/>
          </p:nvPr>
        </p:nvSpPr>
        <p:spPr/>
        <p:txBody>
          <a:bodyPr/>
          <a:lstStyle/>
          <a:p>
            <a:endParaRPr lang="he-IL"/>
          </a:p>
        </p:txBody>
      </p:sp>
      <p:sp>
        <p:nvSpPr>
          <p:cNvPr id="4" name="TextBox 3">
            <a:extLst>
              <a:ext uri="{FF2B5EF4-FFF2-40B4-BE49-F238E27FC236}">
                <a16:creationId xmlns:a16="http://schemas.microsoft.com/office/drawing/2014/main" id="{425D4266-232C-EDED-F326-A48233653557}"/>
              </a:ext>
            </a:extLst>
          </p:cNvPr>
          <p:cNvSpPr txBox="1"/>
          <p:nvPr/>
        </p:nvSpPr>
        <p:spPr>
          <a:xfrm>
            <a:off x="9270760" y="2190849"/>
            <a:ext cx="2451100" cy="923330"/>
          </a:xfrm>
          <a:prstGeom prst="rect">
            <a:avLst/>
          </a:prstGeom>
          <a:solidFill>
            <a:schemeClr val="bg1"/>
          </a:solidFill>
          <a:ln>
            <a:solidFill>
              <a:schemeClr val="tx1"/>
            </a:solidFill>
          </a:ln>
        </p:spPr>
        <p:txBody>
          <a:bodyPr wrap="square" rtlCol="1">
            <a:spAutoFit/>
          </a:bodyPr>
          <a:lstStyle/>
          <a:p>
            <a:pPr algn="r"/>
            <a:r>
              <a:rPr lang="he-IL" dirty="0"/>
              <a:t>יש לקרוא את ההערות ולצרף את הטפסים הרלוונטיים, במידת הצורך</a:t>
            </a:r>
          </a:p>
        </p:txBody>
      </p:sp>
      <p:sp>
        <p:nvSpPr>
          <p:cNvPr id="5" name="Right Brace 4">
            <a:extLst>
              <a:ext uri="{FF2B5EF4-FFF2-40B4-BE49-F238E27FC236}">
                <a16:creationId xmlns:a16="http://schemas.microsoft.com/office/drawing/2014/main" id="{5E962996-6869-8719-20AD-A1FEA8558CFE}"/>
              </a:ext>
            </a:extLst>
          </p:cNvPr>
          <p:cNvSpPr/>
          <p:nvPr/>
        </p:nvSpPr>
        <p:spPr>
          <a:xfrm>
            <a:off x="8950715" y="1597495"/>
            <a:ext cx="66358" cy="198407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
        <p:nvSpPr>
          <p:cNvPr id="6" name="TextBox 5">
            <a:extLst>
              <a:ext uri="{FF2B5EF4-FFF2-40B4-BE49-F238E27FC236}">
                <a16:creationId xmlns:a16="http://schemas.microsoft.com/office/drawing/2014/main" id="{80955D94-9DD8-D24F-8D75-5DBCAE52D779}"/>
              </a:ext>
            </a:extLst>
          </p:cNvPr>
          <p:cNvSpPr txBox="1"/>
          <p:nvPr/>
        </p:nvSpPr>
        <p:spPr>
          <a:xfrm>
            <a:off x="9135259" y="4428084"/>
            <a:ext cx="2722101" cy="615553"/>
          </a:xfrm>
          <a:prstGeom prst="rect">
            <a:avLst/>
          </a:prstGeom>
          <a:solidFill>
            <a:schemeClr val="bg1"/>
          </a:solidFill>
          <a:ln>
            <a:solidFill>
              <a:schemeClr val="tx1"/>
            </a:solidFill>
          </a:ln>
        </p:spPr>
        <p:txBody>
          <a:bodyPr wrap="square" rtlCol="1">
            <a:spAutoFit/>
          </a:bodyPr>
          <a:lstStyle/>
          <a:p>
            <a:pPr algn="r" rtl="1"/>
            <a:r>
              <a:rPr lang="he-IL" sz="1700" dirty="0">
                <a:solidFill>
                  <a:srgbClr val="FF0000"/>
                </a:solidFill>
              </a:rPr>
              <a:t>הוספת קובץ (אישור יח' הבטיחות או כל קובץ רלוונטי) </a:t>
            </a:r>
          </a:p>
        </p:txBody>
      </p:sp>
      <p:cxnSp>
        <p:nvCxnSpPr>
          <p:cNvPr id="7" name="Straight Arrow Connector 6">
            <a:extLst>
              <a:ext uri="{FF2B5EF4-FFF2-40B4-BE49-F238E27FC236}">
                <a16:creationId xmlns:a16="http://schemas.microsoft.com/office/drawing/2014/main" id="{72C46F37-8592-0A6F-5E5D-BE46EF1CA3BF}"/>
              </a:ext>
            </a:extLst>
          </p:cNvPr>
          <p:cNvCxnSpPr/>
          <p:nvPr/>
        </p:nvCxnSpPr>
        <p:spPr>
          <a:xfrm flipH="1">
            <a:off x="8697028" y="4847892"/>
            <a:ext cx="33643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0A26912-81BD-DBA8-614A-6EE87FB07E9B}"/>
              </a:ext>
            </a:extLst>
          </p:cNvPr>
          <p:cNvPicPr>
            <a:picLocks noChangeAspect="1"/>
          </p:cNvPicPr>
          <p:nvPr/>
        </p:nvPicPr>
        <p:blipFill>
          <a:blip r:embed="rId2"/>
          <a:stretch>
            <a:fillRect/>
          </a:stretch>
        </p:blipFill>
        <p:spPr>
          <a:xfrm>
            <a:off x="1869208" y="1243013"/>
            <a:ext cx="6827820" cy="4585038"/>
          </a:xfrm>
          <a:prstGeom prst="rect">
            <a:avLst/>
          </a:prstGeom>
        </p:spPr>
      </p:pic>
      <p:sp>
        <p:nvSpPr>
          <p:cNvPr id="9" name="TextBox 8">
            <a:extLst>
              <a:ext uri="{FF2B5EF4-FFF2-40B4-BE49-F238E27FC236}">
                <a16:creationId xmlns:a16="http://schemas.microsoft.com/office/drawing/2014/main" id="{414A8BA3-9277-CBC5-7F48-5C9BBA667AFC}"/>
              </a:ext>
            </a:extLst>
          </p:cNvPr>
          <p:cNvSpPr txBox="1"/>
          <p:nvPr/>
        </p:nvSpPr>
        <p:spPr>
          <a:xfrm>
            <a:off x="390525" y="3535532"/>
            <a:ext cx="2142840" cy="1200329"/>
          </a:xfrm>
          <a:prstGeom prst="rect">
            <a:avLst/>
          </a:prstGeom>
          <a:solidFill>
            <a:schemeClr val="bg1"/>
          </a:solidFill>
          <a:ln>
            <a:solidFill>
              <a:schemeClr val="tx1"/>
            </a:solidFill>
          </a:ln>
        </p:spPr>
        <p:txBody>
          <a:bodyPr wrap="square" rtlCol="1">
            <a:spAutoFit/>
          </a:bodyPr>
          <a:lstStyle/>
          <a:p>
            <a:pPr algn="r" rtl="1"/>
            <a:r>
              <a:rPr lang="he-IL" dirty="0">
                <a:solidFill>
                  <a:schemeClr val="accent1">
                    <a:lumMod val="75000"/>
                  </a:schemeClr>
                </a:solidFill>
              </a:rPr>
              <a:t>יש לאשר את הסעיפים האלו, לפי סוג הציוד אשר מעוניינים לגרוע, למכור...</a:t>
            </a:r>
          </a:p>
        </p:txBody>
      </p:sp>
      <p:sp>
        <p:nvSpPr>
          <p:cNvPr id="10" name="Left Brace 9">
            <a:extLst>
              <a:ext uri="{FF2B5EF4-FFF2-40B4-BE49-F238E27FC236}">
                <a16:creationId xmlns:a16="http://schemas.microsoft.com/office/drawing/2014/main" id="{ED087598-8D79-C0C6-653C-FF6F2BF7254C}"/>
              </a:ext>
            </a:extLst>
          </p:cNvPr>
          <p:cNvSpPr/>
          <p:nvPr/>
        </p:nvSpPr>
        <p:spPr>
          <a:xfrm>
            <a:off x="2611310" y="3629403"/>
            <a:ext cx="94890" cy="638355"/>
          </a:xfrm>
          <a:prstGeom prst="leftBrace">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Tree>
    <p:extLst>
      <p:ext uri="{BB962C8B-B14F-4D97-AF65-F5344CB8AC3E}">
        <p14:creationId xmlns:p14="http://schemas.microsoft.com/office/powerpoint/2010/main" val="23755317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1DAB11-55A2-2FA4-571A-C3F74B25342E}"/>
              </a:ext>
            </a:extLst>
          </p:cNvPr>
          <p:cNvSpPr>
            <a:spLocks noGrp="1"/>
          </p:cNvSpPr>
          <p:nvPr>
            <p:ph idx="1"/>
          </p:nvPr>
        </p:nvSpPr>
        <p:spPr/>
        <p:txBody>
          <a:bodyPr>
            <a:normAutofit fontScale="62500" lnSpcReduction="20000"/>
          </a:bodyPr>
          <a:lstStyle/>
          <a:p>
            <a:pPr marL="514350" indent="-514350">
              <a:buFont typeface="+mj-lt"/>
              <a:buAutoNum type="arabicPeriod"/>
            </a:pPr>
            <a:r>
              <a:rPr lang="he-IL" sz="2800" dirty="0"/>
              <a:t>ממלאים את הטופס לפי השקפים הקודמים.</a:t>
            </a:r>
          </a:p>
          <a:p>
            <a:pPr marL="447675" indent="-447675">
              <a:buAutoNum type="arabicPeriod"/>
            </a:pPr>
            <a:r>
              <a:rPr lang="he-IL" sz="2800" dirty="0"/>
              <a:t>לאחר שליחת הבקשה, ממלא הבקשה מקבל מייל הכולל פירוט מס' הבקשה, וכלל רשומות הציוד המיועדים לגריעה.           במידה ויוקלד מס' ציוד או סריאלי שגוי, תתקבל הודעה "מס' ציוד </a:t>
            </a:r>
            <a:r>
              <a:rPr lang="en-US" sz="2800" dirty="0"/>
              <a:t>XXX</a:t>
            </a:r>
            <a:r>
              <a:rPr lang="he-IL" sz="2800" dirty="0"/>
              <a:t> אינו קיים" או "או מס' סידורי יצרן </a:t>
            </a:r>
            <a:r>
              <a:rPr lang="en-US" sz="2800" dirty="0"/>
              <a:t>XXX</a:t>
            </a:r>
            <a:r>
              <a:rPr lang="he-IL" sz="2800" dirty="0"/>
              <a:t> אינו קיים".</a:t>
            </a:r>
          </a:p>
          <a:p>
            <a:pPr marL="514350" indent="-514350">
              <a:buFont typeface="+mj-lt"/>
              <a:buAutoNum type="arabicPeriod"/>
            </a:pPr>
            <a:r>
              <a:rPr lang="he-IL" sz="2800" dirty="0"/>
              <a:t>במידה ויוקלד מס' ציוד שכבר נגרע בעבר, תתקבל הודעה: "מס' ציוד לא פעיל". </a:t>
            </a:r>
          </a:p>
          <a:p>
            <a:pPr marL="542925" indent="0">
              <a:spcBef>
                <a:spcPts val="0"/>
              </a:spcBef>
              <a:buNone/>
            </a:pPr>
            <a:r>
              <a:rPr lang="he-IL" sz="2800" dirty="0"/>
              <a:t>ראש מנהל/ראש האגף (לפי מה שנכתב בטופס) מקבל את הבקשה במייל ועליו לאשר את הבקשה ע"י לחיצה על </a:t>
            </a:r>
            <a:r>
              <a:rPr lang="en-US" sz="2800" dirty="0"/>
              <a:t> Approve</a:t>
            </a:r>
            <a:r>
              <a:rPr lang="he-IL" sz="2800" dirty="0"/>
              <a:t>או במידה ואינו מאשר, עליו להוסיף הסבר לאי אישור הפעולה וללחוץ על </a:t>
            </a:r>
            <a:r>
              <a:rPr lang="en-US" sz="2800" dirty="0"/>
              <a:t> ) Reject</a:t>
            </a:r>
            <a:r>
              <a:rPr lang="he-IL" sz="2800" dirty="0"/>
              <a:t>בטופס הבקשה, ראש המנהל/ראש האגף יוכל לצפות בפירוט של הציוד הכולל תאריך רכישה, ערך רכישה וכו'...)</a:t>
            </a:r>
          </a:p>
          <a:p>
            <a:pPr marL="514350" indent="-514350">
              <a:buFont typeface="+mj-lt"/>
              <a:buAutoNum type="arabicPeriod" startAt="4"/>
            </a:pPr>
            <a:r>
              <a:rPr lang="he-IL" sz="2800" dirty="0"/>
              <a:t>במידה וראש המנהל/ראש האגף מאשר את הבקשה, נשלח מייל אשר מאשר את הבקשה למבקש ולראש מדור ציוד להמשך טיפול.</a:t>
            </a:r>
          </a:p>
          <a:p>
            <a:pPr marL="514350" indent="-514350">
              <a:buFont typeface="+mj-lt"/>
              <a:buAutoNum type="arabicPeriod" startAt="4"/>
            </a:pPr>
            <a:r>
              <a:rPr lang="he-IL" sz="2800" dirty="0"/>
              <a:t>מדור ציוד מטפל בבקשה ומעדכן את רשומות הציוד בהתאם במערכת ה- </a:t>
            </a:r>
            <a:r>
              <a:rPr lang="en-US" sz="2800" dirty="0"/>
              <a:t>SAP</a:t>
            </a:r>
            <a:r>
              <a:rPr lang="he-IL" sz="2800" dirty="0"/>
              <a:t>.</a:t>
            </a:r>
          </a:p>
          <a:p>
            <a:pPr marL="514350" indent="-514350">
              <a:buFont typeface="+mj-lt"/>
              <a:buAutoNum type="arabicPeriod" startAt="4"/>
            </a:pPr>
            <a:r>
              <a:rPr lang="he-IL" sz="2800" dirty="0"/>
              <a:t>הודעה תישלח למגיש הבקשה על סיום הטיפול בבקשה.</a:t>
            </a:r>
          </a:p>
          <a:p>
            <a:pPr marL="457200" indent="-457200">
              <a:buAutoNum type="arabicPeriod" startAt="7"/>
            </a:pPr>
            <a:r>
              <a:rPr lang="he-IL" sz="2800" dirty="0"/>
              <a:t>במידה וראש מדור ציוד ימצא לנכון לדחות את הבקשה מכל סיבה שהיא, תישלח הודעה למגיש הבקשה עם ההסבר לאי אישור הפעולה.</a:t>
            </a:r>
          </a:p>
          <a:p>
            <a:pPr marL="457200" indent="-457200">
              <a:buAutoNum type="arabicPeriod" startAt="7"/>
            </a:pPr>
            <a:r>
              <a:rPr lang="he-IL" sz="2800" dirty="0"/>
              <a:t>במידה ויידרש לגרוע ציוד אשר מצריך את אישור יחי' הבטיחות (מנדפים, מדחסים </a:t>
            </a:r>
            <a:r>
              <a:rPr lang="he-IL" sz="2800" dirty="0" err="1"/>
              <a:t>וכו</a:t>
            </a:r>
            <a:r>
              <a:rPr lang="he-IL" sz="2800" dirty="0"/>
              <a:t>'..), יש צורך לצרף את מסמך האישור של יח' הבטיחות.</a:t>
            </a:r>
            <a:endParaRPr lang="en-US" sz="2800" dirty="0"/>
          </a:p>
          <a:p>
            <a:endParaRPr lang="he-IL" dirty="0"/>
          </a:p>
        </p:txBody>
      </p:sp>
      <p:sp>
        <p:nvSpPr>
          <p:cNvPr id="3" name="Title 2">
            <a:extLst>
              <a:ext uri="{FF2B5EF4-FFF2-40B4-BE49-F238E27FC236}">
                <a16:creationId xmlns:a16="http://schemas.microsoft.com/office/drawing/2014/main" id="{E7F84C60-AA53-61FC-BCFA-01F7AEA795FE}"/>
              </a:ext>
            </a:extLst>
          </p:cNvPr>
          <p:cNvSpPr>
            <a:spLocks noGrp="1"/>
          </p:cNvSpPr>
          <p:nvPr>
            <p:ph type="title"/>
          </p:nvPr>
        </p:nvSpPr>
        <p:spPr/>
        <p:txBody>
          <a:bodyPr/>
          <a:lstStyle/>
          <a:p>
            <a:endParaRPr lang="he-IL"/>
          </a:p>
        </p:txBody>
      </p:sp>
      <p:sp>
        <p:nvSpPr>
          <p:cNvPr id="4" name="Action Button: Go to Beginning 3">
            <a:hlinkClick r:id="rId2" action="ppaction://hlinksldjump" highlightClick="1"/>
            <a:extLst>
              <a:ext uri="{FF2B5EF4-FFF2-40B4-BE49-F238E27FC236}">
                <a16:creationId xmlns:a16="http://schemas.microsoft.com/office/drawing/2014/main" id="{D3071518-C108-6D85-782B-EBCA2EECC134}"/>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910523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F51E0751-E61A-D4C8-47AE-F99823BCE903}"/>
              </a:ext>
            </a:extLst>
          </p:cNvPr>
          <p:cNvSpPr>
            <a:spLocks noGrp="1"/>
          </p:cNvSpPr>
          <p:nvPr>
            <p:ph type="media" sz="quarter" idx="10"/>
          </p:nvPr>
        </p:nvSpPr>
        <p:spPr/>
        <p:txBody>
          <a:bodyPr/>
          <a:lstStyle/>
          <a:p>
            <a:endParaRPr lang="he-IL" dirty="0"/>
          </a:p>
        </p:txBody>
      </p:sp>
      <p:sp>
        <p:nvSpPr>
          <p:cNvPr id="4" name="TextBox 3">
            <a:extLst>
              <a:ext uri="{FF2B5EF4-FFF2-40B4-BE49-F238E27FC236}">
                <a16:creationId xmlns:a16="http://schemas.microsoft.com/office/drawing/2014/main" id="{6DE3B64A-E9A6-E255-CA08-251EA5B62E9A}"/>
              </a:ext>
            </a:extLst>
          </p:cNvPr>
          <p:cNvSpPr txBox="1"/>
          <p:nvPr/>
        </p:nvSpPr>
        <p:spPr>
          <a:xfrm>
            <a:off x="0" y="42658"/>
            <a:ext cx="12192000" cy="5755422"/>
          </a:xfrm>
          <a:prstGeom prst="rect">
            <a:avLst/>
          </a:prstGeom>
          <a:noFill/>
        </p:spPr>
        <p:txBody>
          <a:bodyPr wrap="square">
            <a:spAutoFit/>
          </a:bodyPr>
          <a:lstStyle/>
          <a:p>
            <a:pPr marL="342900" lvl="0" indent="-342900" algn="r" rtl="1">
              <a:buFont typeface="Symbol" panose="05050102010706020507" pitchFamily="18" charset="2"/>
              <a:buChar char=""/>
            </a:pPr>
            <a:r>
              <a:rPr lang="he-IL" sz="1600" dirty="0">
                <a:effectLst/>
                <a:latin typeface="+mj-lt"/>
                <a:ea typeface="Times New Roman" panose="02020603050405020304" pitchFamily="18" charset="0"/>
                <a:cs typeface="Arial" panose="020B0604020202020204" pitchFamily="34" charset="0"/>
              </a:rPr>
              <a:t>אישור ובקשה מכל גורם בכיר אשר יהיה  להוצאת הזמנה  אינה מהווה תחליף לצירוף הצעת מחיר נגדית/מכתב נימוק בהזמנות שאינן תחת פטור/מכרז ובשווי מעל 10,000 ₪ (רכש ארץ)/3000 דולר (רכש חו"ל)  .</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dirty="0">
                <a:effectLst/>
                <a:latin typeface="+mj-lt"/>
                <a:ea typeface="Times New Roman" panose="02020603050405020304" pitchFamily="18" charset="0"/>
                <a:cs typeface="Arial" panose="020B0604020202020204" pitchFamily="34" charset="0"/>
              </a:rPr>
              <a:t>יש לשאוף לביצוע הזמנות מספקים איתם קיים הסכם , במידה והלקוח מבקש להוציא הזמנות לספקים שאינם תחת הסכם כלשהו נדרש לבקש הסבר.</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dirty="0">
                <a:effectLst/>
                <a:latin typeface="+mj-lt"/>
                <a:ea typeface="Times New Roman" panose="02020603050405020304" pitchFamily="18" charset="0"/>
                <a:cs typeface="Arial" panose="020B0604020202020204" pitchFamily="34" charset="0"/>
              </a:rPr>
              <a:t>בהזמנות שהינן תחת מכרז או פטור נדרש לצרף את פרוטוקול ועדת מכרזים וכן את מסמכי הפטור/המכרז . בנוסף נדרש לציין ברשומות בקרה את מספר המכרז.</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b="1" u="sng" dirty="0">
                <a:effectLst/>
                <a:latin typeface="+mj-lt"/>
                <a:ea typeface="Times New Roman" panose="02020603050405020304" pitchFamily="18" charset="0"/>
                <a:cs typeface="Arial" panose="020B0604020202020204" pitchFamily="34" charset="0"/>
              </a:rPr>
              <a:t>נימוק לרכישה</a:t>
            </a:r>
            <a:r>
              <a:rPr lang="he-IL" sz="1600" dirty="0">
                <a:effectLst/>
                <a:latin typeface="+mj-lt"/>
                <a:ea typeface="Times New Roman" panose="02020603050405020304" pitchFamily="18" charset="0"/>
                <a:cs typeface="Arial" panose="020B0604020202020204" pitchFamily="34" charset="0"/>
              </a:rPr>
              <a:t> : נדרש לרשום בלשונית הרלוונטית/ברשומות בקרה (כרגע רק בהזמנות חו"ל בימים הקרובים גם בהזמנות ארץ) . לחילופין ניתן לצרף כמכתב (צרופה להזמנה).</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b="1" u="sng" dirty="0">
                <a:effectLst/>
                <a:latin typeface="+mj-lt"/>
                <a:ea typeface="Times New Roman" panose="02020603050405020304" pitchFamily="18" charset="0"/>
                <a:cs typeface="Arial" panose="020B0604020202020204" pitchFamily="34" charset="0"/>
              </a:rPr>
              <a:t>רכש תשומות </a:t>
            </a:r>
            <a:r>
              <a:rPr lang="he-IL" sz="1600" dirty="0">
                <a:effectLst/>
                <a:latin typeface="+mj-lt"/>
                <a:ea typeface="Times New Roman" panose="02020603050405020304" pitchFamily="18" charset="0"/>
                <a:cs typeface="Arial" panose="020B0604020202020204" pitchFamily="34" charset="0"/>
              </a:rPr>
              <a:t>: רכש תשומות מדעיות יבוצע בהתאם למהות ההתקשרות ולא לפי סכום ההתקשרות (רכש ציוד מדעי למחקר , חומרים ושירותים למחקר). עד לסכום של 100,000 ₪ ניתן לסמן בדרישה ובהזמנה ולסווג לפי קוד 23 בנוסף למכתב נימוק/הצעה נגדית. על כלל המזמינים למלא טופס דיגיטלי בפורטל . טפסים ידניים רק באישור ר. אגף רכש ומכרזים/קניין בכיר.  </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b="1" u="sng" dirty="0">
                <a:effectLst/>
                <a:latin typeface="+mj-lt"/>
                <a:ea typeface="Times New Roman" panose="02020603050405020304" pitchFamily="18" charset="0"/>
                <a:cs typeface="Arial" panose="020B0604020202020204" pitchFamily="34" charset="0"/>
              </a:rPr>
              <a:t>הזמנות ליועצים</a:t>
            </a:r>
            <a:r>
              <a:rPr lang="he-IL" sz="1600" dirty="0">
                <a:effectLst/>
                <a:latin typeface="+mj-lt"/>
                <a:ea typeface="Times New Roman" panose="02020603050405020304" pitchFamily="18" charset="0"/>
                <a:cs typeface="Arial" panose="020B0604020202020204" pitchFamily="34" charset="0"/>
              </a:rPr>
              <a:t> : בנוסף להצעה נגדית/מכתב נימוק – נדרש לצרף טופס סודיות והעדר ניגוד עניינים חתום על ידי הספק  וכן אישור </a:t>
            </a:r>
            <a:r>
              <a:rPr lang="he-IL" sz="1600" dirty="0" err="1">
                <a:effectLst/>
                <a:latin typeface="+mj-lt"/>
                <a:ea typeface="Times New Roman" panose="02020603050405020304" pitchFamily="18" charset="0"/>
                <a:cs typeface="Arial" panose="020B0604020202020204" pitchFamily="34" charset="0"/>
              </a:rPr>
              <a:t>משא"נ</a:t>
            </a:r>
            <a:r>
              <a:rPr lang="he-IL" sz="1600" dirty="0">
                <a:effectLst/>
                <a:latin typeface="+mj-lt"/>
                <a:ea typeface="Times New Roman" panose="02020603050405020304" pitchFamily="18" charset="0"/>
                <a:cs typeface="Arial" panose="020B0604020202020204" pitchFamily="34" charset="0"/>
              </a:rPr>
              <a:t> (מוסד/טכניון).</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b="1" u="sng" dirty="0">
                <a:effectLst/>
                <a:latin typeface="+mj-lt"/>
                <a:ea typeface="Times New Roman" panose="02020603050405020304" pitchFamily="18" charset="0"/>
                <a:cs typeface="Arial" panose="020B0604020202020204" pitchFamily="34" charset="0"/>
              </a:rPr>
              <a:t>הזמנות קייטרינג מספקים שאינם בהסכם</a:t>
            </a:r>
            <a:r>
              <a:rPr lang="he-IL" sz="1600" dirty="0">
                <a:effectLst/>
                <a:latin typeface="+mj-lt"/>
                <a:ea typeface="Times New Roman" panose="02020603050405020304" pitchFamily="18" charset="0"/>
                <a:cs typeface="Arial" panose="020B0604020202020204" pitchFamily="34" charset="0"/>
              </a:rPr>
              <a:t> : נדרש אישור יצרן משרד הבריאות , רישיון עסק ותעודת כשרות.</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b="1" u="sng" dirty="0">
                <a:effectLst/>
                <a:latin typeface="+mj-lt"/>
                <a:ea typeface="Times New Roman" panose="02020603050405020304" pitchFamily="18" charset="0"/>
                <a:cs typeface="Arial" panose="020B0604020202020204" pitchFamily="34" charset="0"/>
              </a:rPr>
              <a:t>הזמנות בנייה ועיצוב אתרי אינטרנט מספקים שאינם הסכם</a:t>
            </a:r>
            <a:r>
              <a:rPr lang="he-IL" sz="1600" dirty="0">
                <a:effectLst/>
                <a:latin typeface="+mj-lt"/>
                <a:ea typeface="Times New Roman" panose="02020603050405020304" pitchFamily="18" charset="0"/>
                <a:cs typeface="Arial" panose="020B0604020202020204" pitchFamily="34" charset="0"/>
              </a:rPr>
              <a:t> : נדרש אישור מטעם אגף מחשוב (אופיר </a:t>
            </a:r>
            <a:r>
              <a:rPr lang="he-IL" sz="1600" dirty="0" err="1">
                <a:effectLst/>
                <a:latin typeface="+mj-lt"/>
                <a:ea typeface="Times New Roman" panose="02020603050405020304" pitchFamily="18" charset="0"/>
                <a:cs typeface="Arial" panose="020B0604020202020204" pitchFamily="34" charset="0"/>
              </a:rPr>
              <a:t>סולוניקוב</a:t>
            </a:r>
            <a:r>
              <a:rPr lang="he-IL" sz="1600" dirty="0">
                <a:effectLst/>
                <a:latin typeface="+mj-lt"/>
                <a:ea typeface="Times New Roman" panose="02020603050405020304" pitchFamily="18" charset="0"/>
                <a:cs typeface="Arial" panose="020B0604020202020204" pitchFamily="34" charset="0"/>
              </a:rPr>
              <a:t>) וכן חתימת ספק על מסמך עמידה בדרישות אבטחת מידע (מסמך של אגף מחשוב)</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b="1" u="sng" dirty="0">
                <a:effectLst/>
                <a:latin typeface="+mj-lt"/>
                <a:ea typeface="Times New Roman" panose="02020603050405020304" pitchFamily="18" charset="0"/>
                <a:cs typeface="Arial" panose="020B0604020202020204" pitchFamily="34" charset="0"/>
              </a:rPr>
              <a:t>הזמנות הדורשות בינוי/תחזוקה (בתחום הבינוי)/התקנה (בתחום הבינוי)</a:t>
            </a:r>
            <a:r>
              <a:rPr lang="he-IL" sz="1600" dirty="0">
                <a:effectLst/>
                <a:latin typeface="+mj-lt"/>
                <a:ea typeface="Times New Roman" panose="02020603050405020304" pitchFamily="18" charset="0"/>
                <a:cs typeface="Arial" panose="020B0604020202020204" pitchFamily="34" charset="0"/>
              </a:rPr>
              <a:t> : צריכות לצאת אך ורק דרך אגף בינוי. במקרים חריגים ניתן להוציא דרך הרכש בכפוף לקבלת אישור מסמנכ"ל תפעול/ראש אגף בינוי ותחזוקה.</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b="1" u="sng" dirty="0">
                <a:effectLst/>
                <a:latin typeface="+mj-lt"/>
                <a:ea typeface="Times New Roman" panose="02020603050405020304" pitchFamily="18" charset="0"/>
                <a:cs typeface="Arial" panose="020B0604020202020204" pitchFamily="34" charset="0"/>
              </a:rPr>
              <a:t>הזמנות הכוללות עבודות בתשתית</a:t>
            </a:r>
            <a:r>
              <a:rPr lang="he-IL" sz="1600" dirty="0">
                <a:effectLst/>
                <a:latin typeface="+mj-lt"/>
                <a:ea typeface="Times New Roman" panose="02020603050405020304" pitchFamily="18" charset="0"/>
                <a:cs typeface="Arial" panose="020B0604020202020204" pitchFamily="34" charset="0"/>
              </a:rPr>
              <a:t> : חשמל/גז/תקשורת </a:t>
            </a:r>
            <a:r>
              <a:rPr lang="he-IL" sz="1600" dirty="0" err="1">
                <a:effectLst/>
                <a:latin typeface="+mj-lt"/>
                <a:ea typeface="Times New Roman" panose="02020603050405020304" pitchFamily="18" charset="0"/>
                <a:cs typeface="Arial" panose="020B0604020202020204" pitchFamily="34" charset="0"/>
              </a:rPr>
              <a:t>וכיוב</a:t>
            </a:r>
            <a:r>
              <a:rPr lang="he-IL" sz="1600" dirty="0">
                <a:effectLst/>
                <a:latin typeface="+mj-lt"/>
                <a:ea typeface="Times New Roman" panose="02020603050405020304" pitchFamily="18" charset="0"/>
                <a:cs typeface="Arial" panose="020B0604020202020204" pitchFamily="34" charset="0"/>
              </a:rPr>
              <a:t>' – נדרש להוציא דרך אגף בינוי בלבד. במקרים חריגים ניתן להוציא דרך הרכש בכפוף לקבלת אישור סמנכ"ל תפעול/ראש אגף בינוי ותחזוקה ואישור יחידת בטיחות.</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b="1" u="sng" dirty="0">
                <a:effectLst/>
                <a:latin typeface="+mj-lt"/>
                <a:ea typeface="Times New Roman" panose="02020603050405020304" pitchFamily="18" charset="0"/>
                <a:cs typeface="Arial" panose="020B0604020202020204" pitchFamily="34" charset="0"/>
              </a:rPr>
              <a:t>הזמנות </a:t>
            </a:r>
            <a:r>
              <a:rPr lang="he-IL" sz="1600" b="1" u="sng" dirty="0" err="1">
                <a:effectLst/>
                <a:latin typeface="+mj-lt"/>
                <a:ea typeface="Times New Roman" panose="02020603050405020304" pitchFamily="18" charset="0"/>
                <a:cs typeface="Arial" panose="020B0604020202020204" pitchFamily="34" charset="0"/>
              </a:rPr>
              <a:t>כ.אשראי</a:t>
            </a:r>
            <a:r>
              <a:rPr lang="he-IL" sz="1600" dirty="0">
                <a:effectLst/>
                <a:latin typeface="+mj-lt"/>
                <a:ea typeface="Times New Roman" panose="02020603050405020304" pitchFamily="18" charset="0"/>
                <a:cs typeface="Arial" panose="020B0604020202020204" pitchFamily="34" charset="0"/>
              </a:rPr>
              <a:t> : ניתן להוציא עד סכום של 3000 דולר. מעבר לסכום זה נדרש לקבל אישור בכתב מראש אגף רכש ומכרזים.</a:t>
            </a:r>
            <a:endParaRPr lang="en-US" sz="1600" dirty="0">
              <a:effectLst/>
              <a:latin typeface="+mj-lt"/>
              <a:ea typeface="Calibri" panose="020F0502020204030204" pitchFamily="34" charset="0"/>
              <a:cs typeface="Arial" panose="020B0604020202020204" pitchFamily="34" charset="0"/>
            </a:endParaRPr>
          </a:p>
          <a:p>
            <a:pPr marL="342900" lvl="0" indent="-342900" algn="r" rtl="1">
              <a:buFont typeface="Symbol" panose="05050102010706020507" pitchFamily="18" charset="2"/>
              <a:buChar char=""/>
            </a:pPr>
            <a:r>
              <a:rPr lang="he-IL" sz="1600" dirty="0">
                <a:effectLst/>
                <a:latin typeface="+mj-lt"/>
                <a:ea typeface="Times New Roman" panose="02020603050405020304" pitchFamily="18" charset="0"/>
                <a:cs typeface="Arial" panose="020B0604020202020204" pitchFamily="34" charset="0"/>
              </a:rPr>
              <a:t>חל איסור לפצל הזמנות מתוך כוונה "להתחמק" מהסכומים הנדרשים להצעה נגדית/נימוק או לסכומים הנדרשים לפי תקנות חוק חובת המכרזים  כמו בדוגמה להלן :</a:t>
            </a:r>
          </a:p>
          <a:p>
            <a:pPr marL="342900" lvl="0" indent="-342900" algn="r" rtl="1">
              <a:buFont typeface="Symbol" panose="05050102010706020507" pitchFamily="18" charset="2"/>
              <a:buChar char=""/>
            </a:pPr>
            <a:endParaRPr lang="en-US" sz="1600" dirty="0">
              <a:effectLst/>
              <a:latin typeface="+mj-lt"/>
              <a:ea typeface="Calibri" panose="020F0502020204030204" pitchFamily="34" charset="0"/>
              <a:cs typeface="Arial" panose="020B0604020202020204" pitchFamily="34" charset="0"/>
            </a:endParaRPr>
          </a:p>
        </p:txBody>
      </p:sp>
      <p:pic>
        <p:nvPicPr>
          <p:cNvPr id="1026" name="תמונה 584690816">
            <a:extLst>
              <a:ext uri="{FF2B5EF4-FFF2-40B4-BE49-F238E27FC236}">
                <a16:creationId xmlns:a16="http://schemas.microsoft.com/office/drawing/2014/main" id="{C0DC67CE-7EC6-1833-5EEC-A61FF0AFDF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25" y="5326330"/>
            <a:ext cx="80486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644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16819-39AD-D0DB-4A53-CF80BACB3A1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1D8757-3063-C9B5-6F5E-C2DB50DC7966}"/>
              </a:ext>
            </a:extLst>
          </p:cNvPr>
          <p:cNvSpPr>
            <a:spLocks noGrp="1"/>
          </p:cNvSpPr>
          <p:nvPr>
            <p:ph idx="1"/>
          </p:nvPr>
        </p:nvSpPr>
        <p:spPr>
          <a:xfrm>
            <a:off x="8921130" y="1891500"/>
            <a:ext cx="2883877" cy="2814063"/>
          </a:xfrm>
        </p:spPr>
        <p:txBody>
          <a:bodyPr/>
          <a:lstStyle/>
          <a:p>
            <a:r>
              <a:rPr lang="he-IL" dirty="0"/>
              <a:t>רכש ארץ באגף הרכש מחולק לפי תחומים. </a:t>
            </a:r>
          </a:p>
          <a:p>
            <a:r>
              <a:rPr lang="he-IL" dirty="0"/>
              <a:t>החלוקה הינה:</a:t>
            </a:r>
          </a:p>
          <a:p>
            <a:pPr marL="0" indent="0">
              <a:buNone/>
            </a:pPr>
            <a:endParaRPr lang="he-IL" dirty="0"/>
          </a:p>
        </p:txBody>
      </p:sp>
      <p:sp>
        <p:nvSpPr>
          <p:cNvPr id="3" name="Title 2">
            <a:extLst>
              <a:ext uri="{FF2B5EF4-FFF2-40B4-BE49-F238E27FC236}">
                <a16:creationId xmlns:a16="http://schemas.microsoft.com/office/drawing/2014/main" id="{5D84BB0E-70D3-67AA-E388-15A892FA4C65}"/>
              </a:ext>
            </a:extLst>
          </p:cNvPr>
          <p:cNvSpPr>
            <a:spLocks noGrp="1"/>
          </p:cNvSpPr>
          <p:nvPr>
            <p:ph type="title"/>
          </p:nvPr>
        </p:nvSpPr>
        <p:spPr>
          <a:xfrm>
            <a:off x="8309204" y="311150"/>
            <a:ext cx="3715652" cy="1148835"/>
          </a:xfrm>
        </p:spPr>
        <p:txBody>
          <a:bodyPr/>
          <a:lstStyle/>
          <a:p>
            <a:r>
              <a:rPr lang="he-IL" sz="3600" dirty="0"/>
              <a:t>3.1 הזמנות </a:t>
            </a:r>
            <a:br>
              <a:rPr lang="he-IL" sz="3600" dirty="0"/>
            </a:br>
            <a:r>
              <a:rPr lang="he-IL" sz="3600" dirty="0"/>
              <a:t>      רכש ארץ</a:t>
            </a:r>
          </a:p>
        </p:txBody>
      </p:sp>
      <p:graphicFrame>
        <p:nvGraphicFramePr>
          <p:cNvPr id="4" name="Table 3">
            <a:extLst>
              <a:ext uri="{FF2B5EF4-FFF2-40B4-BE49-F238E27FC236}">
                <a16:creationId xmlns:a16="http://schemas.microsoft.com/office/drawing/2014/main" id="{55AA67C2-5170-FAA1-E97C-A2FD7FA92674}"/>
              </a:ext>
            </a:extLst>
          </p:cNvPr>
          <p:cNvGraphicFramePr>
            <a:graphicFrameLocks noGrp="1"/>
          </p:cNvGraphicFramePr>
          <p:nvPr>
            <p:extLst>
              <p:ext uri="{D42A27DB-BD31-4B8C-83A1-F6EECF244321}">
                <p14:modId xmlns:p14="http://schemas.microsoft.com/office/powerpoint/2010/main" val="1887977276"/>
              </p:ext>
            </p:extLst>
          </p:nvPr>
        </p:nvGraphicFramePr>
        <p:xfrm>
          <a:off x="4939044" y="130281"/>
          <a:ext cx="3715652" cy="6645804"/>
        </p:xfrm>
        <a:graphic>
          <a:graphicData uri="http://schemas.openxmlformats.org/drawingml/2006/table">
            <a:tbl>
              <a:tblPr rtl="1" firstRow="1" bandRow="1">
                <a:tableStyleId>{5C22544A-7EE6-4342-B048-85BDC9FD1C3A}</a:tableStyleId>
              </a:tblPr>
              <a:tblGrid>
                <a:gridCol w="664255">
                  <a:extLst>
                    <a:ext uri="{9D8B030D-6E8A-4147-A177-3AD203B41FA5}">
                      <a16:colId xmlns:a16="http://schemas.microsoft.com/office/drawing/2014/main" val="484651504"/>
                    </a:ext>
                  </a:extLst>
                </a:gridCol>
                <a:gridCol w="556901">
                  <a:extLst>
                    <a:ext uri="{9D8B030D-6E8A-4147-A177-3AD203B41FA5}">
                      <a16:colId xmlns:a16="http://schemas.microsoft.com/office/drawing/2014/main" val="1114898775"/>
                    </a:ext>
                  </a:extLst>
                </a:gridCol>
                <a:gridCol w="2494496">
                  <a:extLst>
                    <a:ext uri="{9D8B030D-6E8A-4147-A177-3AD203B41FA5}">
                      <a16:colId xmlns:a16="http://schemas.microsoft.com/office/drawing/2014/main" val="2420737122"/>
                    </a:ext>
                  </a:extLst>
                </a:gridCol>
              </a:tblGrid>
              <a:tr h="336444">
                <a:tc>
                  <a:txBody>
                    <a:bodyPr/>
                    <a:lstStyle/>
                    <a:p>
                      <a:pPr algn="ctr" rtl="1"/>
                      <a:r>
                        <a:rPr lang="he-IL" sz="1500" dirty="0"/>
                        <a:t>שם</a:t>
                      </a:r>
                    </a:p>
                  </a:txBody>
                  <a:tcPr/>
                </a:tc>
                <a:tc>
                  <a:txBody>
                    <a:bodyPr/>
                    <a:lstStyle/>
                    <a:p>
                      <a:pPr algn="ctr" rtl="1"/>
                      <a:r>
                        <a:rPr lang="he-IL" sz="1500" dirty="0"/>
                        <a:t>אות</a:t>
                      </a:r>
                    </a:p>
                  </a:txBody>
                  <a:tcPr/>
                </a:tc>
                <a:tc>
                  <a:txBody>
                    <a:bodyPr/>
                    <a:lstStyle/>
                    <a:p>
                      <a:pPr algn="ctr" rtl="1"/>
                      <a:r>
                        <a:rPr lang="he-IL" sz="1500" dirty="0"/>
                        <a:t>תחום</a:t>
                      </a:r>
                    </a:p>
                  </a:txBody>
                  <a:tcPr/>
                </a:tc>
                <a:extLst>
                  <a:ext uri="{0D108BD9-81ED-4DB2-BD59-A6C34878D82A}">
                    <a16:rowId xmlns:a16="http://schemas.microsoft.com/office/drawing/2014/main" val="970582035"/>
                  </a:ext>
                </a:extLst>
              </a:tr>
              <a:tr h="370840">
                <a:tc>
                  <a:txBody>
                    <a:bodyPr/>
                    <a:lstStyle/>
                    <a:p>
                      <a:pPr rtl="1"/>
                      <a:r>
                        <a:rPr lang="he-IL" sz="1200" dirty="0"/>
                        <a:t>אלעד צור-מגן</a:t>
                      </a:r>
                    </a:p>
                  </a:txBody>
                  <a:tcPr anchor="ctr"/>
                </a:tc>
                <a:tc>
                  <a:txBody>
                    <a:bodyPr/>
                    <a:lstStyle/>
                    <a:p>
                      <a:pPr algn="ctr" rtl="1"/>
                      <a:r>
                        <a:rPr lang="en-US" sz="1200" dirty="0"/>
                        <a:t>M</a:t>
                      </a:r>
                      <a:endParaRPr lang="he-IL" sz="1200" dirty="0"/>
                    </a:p>
                  </a:txBody>
                  <a:tcPr anchor="ctr"/>
                </a:tc>
                <a:tc>
                  <a:txBody>
                    <a:bodyPr/>
                    <a:lstStyle/>
                    <a:p>
                      <a:pPr rtl="1"/>
                      <a:r>
                        <a:rPr lang="he-IL" sz="1200" dirty="0"/>
                        <a:t>מחשבים ניידים/ נייחים</a:t>
                      </a:r>
                    </a:p>
                    <a:p>
                      <a:pPr rtl="1"/>
                      <a:r>
                        <a:rPr lang="he-IL" sz="1200" dirty="0"/>
                        <a:t>מחשבי לוח (</a:t>
                      </a:r>
                      <a:r>
                        <a:rPr lang="he-IL" sz="1200" dirty="0" err="1"/>
                        <a:t>טאבלטים</a:t>
                      </a:r>
                      <a:r>
                        <a:rPr lang="he-IL" sz="1200" dirty="0"/>
                        <a:t>)</a:t>
                      </a:r>
                    </a:p>
                    <a:p>
                      <a:pPr marL="0" marR="0" lvl="0" indent="0" algn="r" defTabSz="1219170" rtl="1" eaLnBrk="1" fontAlgn="auto" latinLnBrk="0" hangingPunct="1">
                        <a:lnSpc>
                          <a:spcPct val="100000"/>
                        </a:lnSpc>
                        <a:spcBef>
                          <a:spcPts val="0"/>
                        </a:spcBef>
                        <a:spcAft>
                          <a:spcPts val="0"/>
                        </a:spcAft>
                        <a:buClrTx/>
                        <a:buSzTx/>
                        <a:buFontTx/>
                        <a:buNone/>
                        <a:tabLst/>
                        <a:defRPr/>
                      </a:pPr>
                      <a:r>
                        <a:rPr lang="he-IL" sz="1200" dirty="0"/>
                        <a:t>שרתים וציוד היקפי</a:t>
                      </a:r>
                    </a:p>
                    <a:p>
                      <a:pPr marL="0" marR="0" lvl="0" indent="0" algn="r" defTabSz="1219170" rtl="1" eaLnBrk="1" fontAlgn="auto" latinLnBrk="0" hangingPunct="1">
                        <a:lnSpc>
                          <a:spcPct val="100000"/>
                        </a:lnSpc>
                        <a:spcBef>
                          <a:spcPts val="0"/>
                        </a:spcBef>
                        <a:spcAft>
                          <a:spcPts val="0"/>
                        </a:spcAft>
                        <a:buClrTx/>
                        <a:buSzTx/>
                        <a:buFontTx/>
                        <a:buNone/>
                        <a:tabLst/>
                        <a:defRPr/>
                      </a:pPr>
                      <a:r>
                        <a:rPr lang="he-IL" sz="1200" dirty="0"/>
                        <a:t>חיות מעבדה</a:t>
                      </a:r>
                    </a:p>
                    <a:p>
                      <a:pPr marL="0" marR="0" lvl="0" indent="0" algn="r" defTabSz="1219170" rtl="1" eaLnBrk="1" fontAlgn="auto" latinLnBrk="0" hangingPunct="1">
                        <a:lnSpc>
                          <a:spcPct val="100000"/>
                        </a:lnSpc>
                        <a:spcBef>
                          <a:spcPts val="0"/>
                        </a:spcBef>
                        <a:spcAft>
                          <a:spcPts val="0"/>
                        </a:spcAft>
                        <a:buClrTx/>
                        <a:buSzTx/>
                        <a:buFontTx/>
                        <a:buNone/>
                        <a:tabLst/>
                        <a:defRPr/>
                      </a:pPr>
                      <a:r>
                        <a:rPr lang="he-IL" sz="1200" dirty="0"/>
                        <a:t>אביזרים לבית החיות</a:t>
                      </a:r>
                    </a:p>
                    <a:p>
                      <a:pPr marL="0" marR="0" lvl="0" indent="0" algn="r" defTabSz="1219170" rtl="1" eaLnBrk="1" fontAlgn="auto" latinLnBrk="0" hangingPunct="1">
                        <a:lnSpc>
                          <a:spcPct val="100000"/>
                        </a:lnSpc>
                        <a:spcBef>
                          <a:spcPts val="0"/>
                        </a:spcBef>
                        <a:spcAft>
                          <a:spcPts val="0"/>
                        </a:spcAft>
                        <a:buClrTx/>
                        <a:buSzTx/>
                        <a:buFontTx/>
                        <a:buNone/>
                        <a:tabLst/>
                        <a:defRPr/>
                      </a:pPr>
                      <a:r>
                        <a:rPr lang="he-IL" sz="1200" dirty="0"/>
                        <a:t>מזון לחיות</a:t>
                      </a:r>
                    </a:p>
                    <a:p>
                      <a:pPr marL="0" marR="0" lvl="0" indent="0" algn="r" defTabSz="1219170" rtl="1" eaLnBrk="1" fontAlgn="auto" latinLnBrk="0" hangingPunct="1">
                        <a:lnSpc>
                          <a:spcPct val="100000"/>
                        </a:lnSpc>
                        <a:spcBef>
                          <a:spcPts val="0"/>
                        </a:spcBef>
                        <a:spcAft>
                          <a:spcPts val="0"/>
                        </a:spcAft>
                        <a:buClrTx/>
                        <a:buSzTx/>
                        <a:buFontTx/>
                        <a:buNone/>
                        <a:tabLst/>
                        <a:defRPr/>
                      </a:pPr>
                      <a:r>
                        <a:rPr lang="he-IL" sz="1200" dirty="0"/>
                        <a:t>טלפוניה</a:t>
                      </a:r>
                    </a:p>
                    <a:p>
                      <a:pPr marL="0" marR="0" lvl="0" indent="0" algn="r" defTabSz="1219170" rtl="1" eaLnBrk="1" fontAlgn="auto" latinLnBrk="0" hangingPunct="1">
                        <a:lnSpc>
                          <a:spcPct val="100000"/>
                        </a:lnSpc>
                        <a:spcBef>
                          <a:spcPts val="0"/>
                        </a:spcBef>
                        <a:spcAft>
                          <a:spcPts val="0"/>
                        </a:spcAft>
                        <a:buClrTx/>
                        <a:buSzTx/>
                        <a:buFontTx/>
                        <a:buNone/>
                        <a:tabLst/>
                        <a:defRPr/>
                      </a:pPr>
                      <a:r>
                        <a:rPr lang="he-IL" sz="1200" dirty="0"/>
                        <a:t>תרופות</a:t>
                      </a:r>
                    </a:p>
                    <a:p>
                      <a:pPr rtl="1"/>
                      <a:r>
                        <a:rPr lang="he-IL" sz="1200" dirty="0"/>
                        <a:t>סלולר</a:t>
                      </a:r>
                    </a:p>
                    <a:p>
                      <a:pPr rtl="1"/>
                      <a:r>
                        <a:rPr lang="he-IL" sz="1200" dirty="0"/>
                        <a:t>ריהוט משרדי</a:t>
                      </a:r>
                    </a:p>
                    <a:p>
                      <a:pPr rtl="1"/>
                      <a:r>
                        <a:rPr lang="he-IL" sz="1200" dirty="0"/>
                        <a:t>ריהוט מעבדה</a:t>
                      </a:r>
                    </a:p>
                  </a:txBody>
                  <a:tcPr/>
                </a:tc>
                <a:extLst>
                  <a:ext uri="{0D108BD9-81ED-4DB2-BD59-A6C34878D82A}">
                    <a16:rowId xmlns:a16="http://schemas.microsoft.com/office/drawing/2014/main" val="3068210378"/>
                  </a:ext>
                </a:extLst>
              </a:tr>
              <a:tr h="370840">
                <a:tc rowSpan="2">
                  <a:txBody>
                    <a:bodyPr/>
                    <a:lstStyle/>
                    <a:p>
                      <a:pPr algn="ctr" rtl="1"/>
                      <a:r>
                        <a:rPr lang="he-IL" sz="1200" dirty="0"/>
                        <a:t>יפעת דנקמפ</a:t>
                      </a:r>
                    </a:p>
                  </a:txBody>
                  <a:tcPr anchor="ctr"/>
                </a:tc>
                <a:tc>
                  <a:txBody>
                    <a:bodyPr/>
                    <a:lstStyle/>
                    <a:p>
                      <a:pPr algn="ctr" rtl="1"/>
                      <a:r>
                        <a:rPr lang="en-US" sz="1200" dirty="0"/>
                        <a:t>B</a:t>
                      </a:r>
                      <a:endParaRPr lang="he-IL" sz="1200" dirty="0"/>
                    </a:p>
                  </a:txBody>
                  <a:tcPr anchor="ctr"/>
                </a:tc>
                <a:tc>
                  <a:txBody>
                    <a:bodyPr/>
                    <a:lstStyle/>
                    <a:p>
                      <a:pPr rtl="1"/>
                      <a:r>
                        <a:rPr lang="he-IL" sz="1200" dirty="0"/>
                        <a:t>רכיבי אלקטרוניקה וחשמל</a:t>
                      </a:r>
                    </a:p>
                    <a:p>
                      <a:pPr rtl="1"/>
                      <a:r>
                        <a:rPr lang="he-IL" sz="1200" dirty="0"/>
                        <a:t>מזגנים</a:t>
                      </a:r>
                    </a:p>
                    <a:p>
                      <a:pPr rtl="1"/>
                      <a:r>
                        <a:rPr lang="he-IL" sz="1200" dirty="0"/>
                        <a:t>דפוס</a:t>
                      </a:r>
                    </a:p>
                    <a:p>
                      <a:pPr rtl="1"/>
                      <a:r>
                        <a:rPr lang="he-IL" sz="1200" dirty="0"/>
                        <a:t>גרפיקה</a:t>
                      </a:r>
                    </a:p>
                    <a:p>
                      <a:pPr rtl="1"/>
                      <a:r>
                        <a:rPr lang="he-IL" sz="1200" dirty="0"/>
                        <a:t>בניית אתרי אינטרנט ותחזוקתם</a:t>
                      </a:r>
                    </a:p>
                    <a:p>
                      <a:pPr rtl="1"/>
                      <a:r>
                        <a:rPr lang="he-IL" sz="1200" dirty="0"/>
                        <a:t>שירותי הסכם/ ייעוץ</a:t>
                      </a:r>
                    </a:p>
                    <a:p>
                      <a:pPr rtl="1"/>
                      <a:r>
                        <a:rPr lang="he-IL" sz="1200" dirty="0"/>
                        <a:t>שירותי ביטוח</a:t>
                      </a:r>
                    </a:p>
                    <a:p>
                      <a:pPr rtl="1"/>
                      <a:r>
                        <a:rPr lang="he-IL" sz="1200" dirty="0"/>
                        <a:t>שירותי כביסה</a:t>
                      </a:r>
                    </a:p>
                  </a:txBody>
                  <a:tcPr/>
                </a:tc>
                <a:extLst>
                  <a:ext uri="{0D108BD9-81ED-4DB2-BD59-A6C34878D82A}">
                    <a16:rowId xmlns:a16="http://schemas.microsoft.com/office/drawing/2014/main" val="3049666610"/>
                  </a:ext>
                </a:extLst>
              </a:tr>
              <a:tr h="370840">
                <a:tc vMerge="1">
                  <a:txBody>
                    <a:bodyPr/>
                    <a:lstStyle/>
                    <a:p>
                      <a:pPr rtl="1"/>
                      <a:endParaRPr lang="he-IL" sz="1200" dirty="0"/>
                    </a:p>
                  </a:txBody>
                  <a:tcPr/>
                </a:tc>
                <a:tc>
                  <a:txBody>
                    <a:bodyPr/>
                    <a:lstStyle/>
                    <a:p>
                      <a:pPr algn="ctr" rtl="1"/>
                      <a:r>
                        <a:rPr lang="en-US" sz="1200" dirty="0"/>
                        <a:t>F</a:t>
                      </a:r>
                      <a:endParaRPr lang="he-IL" sz="1200" dirty="0"/>
                    </a:p>
                  </a:txBody>
                  <a:tcPr anchor="ctr"/>
                </a:tc>
                <a:tc>
                  <a:txBody>
                    <a:bodyPr/>
                    <a:lstStyle/>
                    <a:p>
                      <a:pPr rtl="1"/>
                      <a:r>
                        <a:rPr lang="he-IL" sz="1200" dirty="0"/>
                        <a:t>שירותי פרסום</a:t>
                      </a:r>
                    </a:p>
                    <a:p>
                      <a:pPr rtl="1"/>
                      <a:r>
                        <a:rPr lang="he-IL" sz="1200" dirty="0"/>
                        <a:t>שירותי הפקת טקסטים</a:t>
                      </a:r>
                    </a:p>
                    <a:p>
                      <a:pPr rtl="1"/>
                      <a:r>
                        <a:rPr lang="he-IL" sz="1200" dirty="0"/>
                        <a:t>שירותי תיקון ואחזקה</a:t>
                      </a:r>
                    </a:p>
                    <a:p>
                      <a:pPr rtl="1"/>
                      <a:r>
                        <a:rPr lang="he-IL" sz="1200" dirty="0"/>
                        <a:t>שירותי תרגום וכדומה</a:t>
                      </a:r>
                    </a:p>
                    <a:p>
                      <a:pPr rtl="1"/>
                      <a:r>
                        <a:rPr lang="he-IL" sz="1200" dirty="0"/>
                        <a:t>אל פסק ומוצרי </a:t>
                      </a:r>
                      <a:r>
                        <a:rPr lang="en-US" sz="1200" dirty="0"/>
                        <a:t>UPS</a:t>
                      </a:r>
                      <a:endParaRPr lang="he-IL" sz="1200" dirty="0"/>
                    </a:p>
                    <a:p>
                      <a:pPr rtl="1"/>
                      <a:r>
                        <a:rPr lang="he-IL" sz="1200" dirty="0"/>
                        <a:t>לינה בבתי מלון</a:t>
                      </a:r>
                    </a:p>
                    <a:p>
                      <a:pPr rtl="1"/>
                      <a:r>
                        <a:rPr lang="he-IL" sz="1200" dirty="0"/>
                        <a:t>שירותים כלליים</a:t>
                      </a:r>
                    </a:p>
                  </a:txBody>
                  <a:tcPr/>
                </a:tc>
                <a:extLst>
                  <a:ext uri="{0D108BD9-81ED-4DB2-BD59-A6C34878D82A}">
                    <a16:rowId xmlns:a16="http://schemas.microsoft.com/office/drawing/2014/main" val="1629134163"/>
                  </a:ext>
                </a:extLst>
              </a:tr>
              <a:tr h="370840">
                <a:tc>
                  <a:txBody>
                    <a:bodyPr/>
                    <a:lstStyle/>
                    <a:p>
                      <a:pPr rtl="1"/>
                      <a:r>
                        <a:rPr lang="he-IL" sz="1200" dirty="0"/>
                        <a:t>קרן שחף</a:t>
                      </a:r>
                    </a:p>
                  </a:txBody>
                  <a:tcPr anchor="ctr"/>
                </a:tc>
                <a:tc>
                  <a:txBody>
                    <a:bodyPr/>
                    <a:lstStyle/>
                    <a:p>
                      <a:pPr algn="ctr" rtl="1"/>
                      <a:r>
                        <a:rPr lang="en-US" sz="1200" dirty="0"/>
                        <a:t>K</a:t>
                      </a:r>
                      <a:endParaRPr lang="he-IL" sz="1200" dirty="0"/>
                    </a:p>
                  </a:txBody>
                  <a:tcPr anchor="ctr"/>
                </a:tc>
                <a:tc>
                  <a:txBody>
                    <a:bodyPr/>
                    <a:lstStyle/>
                    <a:p>
                      <a:pPr rtl="1"/>
                      <a:r>
                        <a:rPr lang="he-IL" sz="1200" dirty="0"/>
                        <a:t>ציוד ספורט</a:t>
                      </a:r>
                    </a:p>
                    <a:p>
                      <a:pPr rtl="1"/>
                      <a:r>
                        <a:rPr lang="he-IL" sz="1200" dirty="0"/>
                        <a:t>ציוד אודיו/ וידאו</a:t>
                      </a:r>
                    </a:p>
                    <a:p>
                      <a:pPr rtl="1"/>
                      <a:r>
                        <a:rPr lang="he-IL" sz="1200" dirty="0"/>
                        <a:t>ציוד הגברה</a:t>
                      </a:r>
                    </a:p>
                    <a:p>
                      <a:pPr rtl="1"/>
                      <a:r>
                        <a:rPr lang="he-IL" sz="1200" dirty="0"/>
                        <a:t>מצלמות ואביזרי צילום</a:t>
                      </a:r>
                    </a:p>
                    <a:p>
                      <a:pPr rtl="1"/>
                      <a:r>
                        <a:rPr lang="he-IL" sz="1200" dirty="0"/>
                        <a:t>רכב</a:t>
                      </a:r>
                    </a:p>
                    <a:p>
                      <a:pPr rtl="1"/>
                      <a:r>
                        <a:rPr lang="he-IL" sz="1200" dirty="0"/>
                        <a:t>כלי נגינה</a:t>
                      </a:r>
                    </a:p>
                    <a:p>
                      <a:pPr rtl="1"/>
                      <a:endParaRPr lang="he-IL" sz="600" dirty="0"/>
                    </a:p>
                  </a:txBody>
                  <a:tcPr/>
                </a:tc>
                <a:extLst>
                  <a:ext uri="{0D108BD9-81ED-4DB2-BD59-A6C34878D82A}">
                    <a16:rowId xmlns:a16="http://schemas.microsoft.com/office/drawing/2014/main" val="1273201391"/>
                  </a:ext>
                </a:extLst>
              </a:tr>
            </a:tbl>
          </a:graphicData>
        </a:graphic>
      </p:graphicFrame>
      <p:graphicFrame>
        <p:nvGraphicFramePr>
          <p:cNvPr id="6" name="Table 5">
            <a:extLst>
              <a:ext uri="{FF2B5EF4-FFF2-40B4-BE49-F238E27FC236}">
                <a16:creationId xmlns:a16="http://schemas.microsoft.com/office/drawing/2014/main" id="{29EE7C25-BEEC-3A51-DDBF-56C2B249CB0B}"/>
              </a:ext>
            </a:extLst>
          </p:cNvPr>
          <p:cNvGraphicFramePr>
            <a:graphicFrameLocks noGrp="1"/>
          </p:cNvGraphicFramePr>
          <p:nvPr>
            <p:extLst>
              <p:ext uri="{D42A27DB-BD31-4B8C-83A1-F6EECF244321}">
                <p14:modId xmlns:p14="http://schemas.microsoft.com/office/powerpoint/2010/main" val="4101928840"/>
              </p:ext>
            </p:extLst>
          </p:nvPr>
        </p:nvGraphicFramePr>
        <p:xfrm>
          <a:off x="676275" y="130281"/>
          <a:ext cx="4018223" cy="6644318"/>
        </p:xfrm>
        <a:graphic>
          <a:graphicData uri="http://schemas.openxmlformats.org/drawingml/2006/table">
            <a:tbl>
              <a:tblPr rtl="1" firstRow="1" bandRow="1">
                <a:tableStyleId>{5C22544A-7EE6-4342-B048-85BDC9FD1C3A}</a:tableStyleId>
              </a:tblPr>
              <a:tblGrid>
                <a:gridCol w="821193">
                  <a:extLst>
                    <a:ext uri="{9D8B030D-6E8A-4147-A177-3AD203B41FA5}">
                      <a16:colId xmlns:a16="http://schemas.microsoft.com/office/drawing/2014/main" val="1891541431"/>
                    </a:ext>
                  </a:extLst>
                </a:gridCol>
                <a:gridCol w="560620">
                  <a:extLst>
                    <a:ext uri="{9D8B030D-6E8A-4147-A177-3AD203B41FA5}">
                      <a16:colId xmlns:a16="http://schemas.microsoft.com/office/drawing/2014/main" val="718440367"/>
                    </a:ext>
                  </a:extLst>
                </a:gridCol>
                <a:gridCol w="2636410">
                  <a:extLst>
                    <a:ext uri="{9D8B030D-6E8A-4147-A177-3AD203B41FA5}">
                      <a16:colId xmlns:a16="http://schemas.microsoft.com/office/drawing/2014/main" val="81033979"/>
                    </a:ext>
                  </a:extLst>
                </a:gridCol>
              </a:tblGrid>
              <a:tr h="334050">
                <a:tc>
                  <a:txBody>
                    <a:bodyPr/>
                    <a:lstStyle/>
                    <a:p>
                      <a:pPr algn="ctr" rtl="1"/>
                      <a:r>
                        <a:rPr lang="he-IL" sz="1500" dirty="0"/>
                        <a:t>שם</a:t>
                      </a:r>
                    </a:p>
                  </a:txBody>
                  <a:tcPr/>
                </a:tc>
                <a:tc>
                  <a:txBody>
                    <a:bodyPr/>
                    <a:lstStyle/>
                    <a:p>
                      <a:pPr algn="ctr" rtl="1"/>
                      <a:r>
                        <a:rPr lang="he-IL" sz="1500" dirty="0"/>
                        <a:t>אות</a:t>
                      </a:r>
                    </a:p>
                  </a:txBody>
                  <a:tcPr/>
                </a:tc>
                <a:tc>
                  <a:txBody>
                    <a:bodyPr/>
                    <a:lstStyle/>
                    <a:p>
                      <a:pPr algn="ctr" rtl="1"/>
                      <a:r>
                        <a:rPr lang="he-IL" sz="1500" dirty="0"/>
                        <a:t>תחום</a:t>
                      </a:r>
                    </a:p>
                  </a:txBody>
                  <a:tcPr/>
                </a:tc>
                <a:extLst>
                  <a:ext uri="{0D108BD9-81ED-4DB2-BD59-A6C34878D82A}">
                    <a16:rowId xmlns:a16="http://schemas.microsoft.com/office/drawing/2014/main" val="3767313704"/>
                  </a:ext>
                </a:extLst>
              </a:tr>
              <a:tr h="640988">
                <a:tc>
                  <a:txBody>
                    <a:bodyPr/>
                    <a:lstStyle/>
                    <a:p>
                      <a:pPr rtl="1"/>
                      <a:r>
                        <a:rPr lang="he-IL" sz="1200" dirty="0"/>
                        <a:t>יוליה פסיקוב</a:t>
                      </a:r>
                    </a:p>
                  </a:txBody>
                  <a:tcPr anchor="ctr"/>
                </a:tc>
                <a:tc>
                  <a:txBody>
                    <a:bodyPr/>
                    <a:lstStyle/>
                    <a:p>
                      <a:pPr algn="ctr" rtl="1"/>
                      <a:r>
                        <a:rPr lang="en-US" sz="1200" dirty="0"/>
                        <a:t>C</a:t>
                      </a:r>
                      <a:endParaRPr lang="he-IL" sz="1200" dirty="0"/>
                    </a:p>
                  </a:txBody>
                  <a:tcPr anchor="ctr"/>
                </a:tc>
                <a:tc>
                  <a:txBody>
                    <a:bodyPr/>
                    <a:lstStyle/>
                    <a:p>
                      <a:pPr rtl="1"/>
                      <a:r>
                        <a:rPr lang="he-IL" sz="1200" dirty="0"/>
                        <a:t>ציוד מעבדה ומחקר</a:t>
                      </a:r>
                    </a:p>
                    <a:p>
                      <a:pPr rtl="1"/>
                      <a:r>
                        <a:rPr lang="he-IL" sz="1200" dirty="0"/>
                        <a:t>ציוד רפואי ואביזרים</a:t>
                      </a:r>
                    </a:p>
                    <a:p>
                      <a:pPr rtl="1"/>
                      <a:r>
                        <a:rPr lang="he-IL" sz="1200" dirty="0"/>
                        <a:t>ציוד מדידה</a:t>
                      </a:r>
                    </a:p>
                  </a:txBody>
                  <a:tcPr/>
                </a:tc>
                <a:extLst>
                  <a:ext uri="{0D108BD9-81ED-4DB2-BD59-A6C34878D82A}">
                    <a16:rowId xmlns:a16="http://schemas.microsoft.com/office/drawing/2014/main" val="27831917"/>
                  </a:ext>
                </a:extLst>
              </a:tr>
              <a:tr h="1729736">
                <a:tc>
                  <a:txBody>
                    <a:bodyPr/>
                    <a:lstStyle/>
                    <a:p>
                      <a:pPr rtl="1"/>
                      <a:r>
                        <a:rPr lang="he-IL" sz="1200" dirty="0"/>
                        <a:t>שירן הראל</a:t>
                      </a:r>
                    </a:p>
                  </a:txBody>
                  <a:tcPr anchor="ctr"/>
                </a:tc>
                <a:tc>
                  <a:txBody>
                    <a:bodyPr/>
                    <a:lstStyle/>
                    <a:p>
                      <a:pPr algn="ctr" rtl="1"/>
                      <a:r>
                        <a:rPr lang="en-US" sz="1200" dirty="0"/>
                        <a:t>D</a:t>
                      </a:r>
                      <a:endParaRPr lang="he-IL" sz="1200" dirty="0"/>
                    </a:p>
                  </a:txBody>
                  <a:tcPr anchor="ctr"/>
                </a:tc>
                <a:tc>
                  <a:txBody>
                    <a:bodyPr/>
                    <a:lstStyle/>
                    <a:p>
                      <a:pPr rtl="1"/>
                      <a:r>
                        <a:rPr lang="he-IL" sz="1200" dirty="0"/>
                        <a:t>שכירות ושירותי מכונות צילום</a:t>
                      </a:r>
                    </a:p>
                    <a:p>
                      <a:pPr rtl="1"/>
                      <a:r>
                        <a:rPr lang="he-IL" sz="1200" dirty="0"/>
                        <a:t>ציוד משרדי</a:t>
                      </a:r>
                    </a:p>
                    <a:p>
                      <a:pPr rtl="1"/>
                      <a:r>
                        <a:rPr lang="he-IL" sz="1200" dirty="0"/>
                        <a:t>טונרים</a:t>
                      </a:r>
                    </a:p>
                    <a:p>
                      <a:pPr rtl="1"/>
                      <a:r>
                        <a:rPr lang="he-IL" sz="1200" dirty="0"/>
                        <a:t>נייר</a:t>
                      </a:r>
                    </a:p>
                    <a:p>
                      <a:pPr rtl="1"/>
                      <a:r>
                        <a:rPr lang="he-IL" sz="1200" dirty="0"/>
                        <a:t>מעטפות</a:t>
                      </a:r>
                    </a:p>
                    <a:p>
                      <a:pPr rtl="1"/>
                      <a:r>
                        <a:rPr lang="he-IL" sz="1200" dirty="0"/>
                        <a:t>מוצרי פרסום ומתנות</a:t>
                      </a:r>
                    </a:p>
                    <a:p>
                      <a:pPr rtl="1"/>
                      <a:r>
                        <a:rPr lang="he-IL" sz="1200" dirty="0"/>
                        <a:t>מגרסות</a:t>
                      </a:r>
                    </a:p>
                    <a:p>
                      <a:pPr rtl="1"/>
                      <a:r>
                        <a:rPr lang="he-IL" sz="1200" dirty="0"/>
                        <a:t>שירותי הובלה ובלדרות בארץ ובחו"ל</a:t>
                      </a:r>
                    </a:p>
                    <a:p>
                      <a:pPr rtl="1"/>
                      <a:r>
                        <a:rPr lang="he-IL" sz="1200" dirty="0"/>
                        <a:t>הסעות</a:t>
                      </a:r>
                    </a:p>
                    <a:p>
                      <a:pPr rtl="1"/>
                      <a:r>
                        <a:rPr lang="he-IL" sz="1200" dirty="0"/>
                        <a:t>תקשורת מחשבים (תוכנה וחומרה)</a:t>
                      </a:r>
                    </a:p>
                  </a:txBody>
                  <a:tcPr/>
                </a:tc>
                <a:extLst>
                  <a:ext uri="{0D108BD9-81ED-4DB2-BD59-A6C34878D82A}">
                    <a16:rowId xmlns:a16="http://schemas.microsoft.com/office/drawing/2014/main" val="2600638215"/>
                  </a:ext>
                </a:extLst>
              </a:tr>
              <a:tr h="1729736">
                <a:tc>
                  <a:txBody>
                    <a:bodyPr/>
                    <a:lstStyle/>
                    <a:p>
                      <a:pPr rtl="1"/>
                      <a:r>
                        <a:rPr lang="he-IL" sz="1200" dirty="0"/>
                        <a:t>אילנית אלבז</a:t>
                      </a:r>
                    </a:p>
                  </a:txBody>
                  <a:tcPr anchor="ctr"/>
                </a:tc>
                <a:tc>
                  <a:txBody>
                    <a:bodyPr/>
                    <a:lstStyle/>
                    <a:p>
                      <a:pPr algn="ctr" rtl="1"/>
                      <a:r>
                        <a:rPr lang="en-US" sz="1200" dirty="0"/>
                        <a:t>E</a:t>
                      </a:r>
                      <a:endParaRPr lang="he-IL" sz="1200" dirty="0"/>
                    </a:p>
                  </a:txBody>
                  <a:tcPr anchor="ctr"/>
                </a:tc>
                <a:tc>
                  <a:txBody>
                    <a:bodyPr/>
                    <a:lstStyle/>
                    <a:p>
                      <a:pPr rtl="1"/>
                      <a:r>
                        <a:rPr lang="he-IL" sz="1200" dirty="0"/>
                        <a:t>ציוד בטיחות</a:t>
                      </a:r>
                    </a:p>
                    <a:p>
                      <a:pPr rtl="1"/>
                      <a:r>
                        <a:rPr lang="he-IL" sz="1200" dirty="0"/>
                        <a:t>כימיקלים</a:t>
                      </a:r>
                    </a:p>
                    <a:p>
                      <a:pPr rtl="1"/>
                      <a:r>
                        <a:rPr lang="he-IL" sz="1200" dirty="0"/>
                        <a:t>חומרים רדיואקטיביים</a:t>
                      </a:r>
                    </a:p>
                    <a:p>
                      <a:pPr rtl="1"/>
                      <a:r>
                        <a:rPr lang="he-IL" sz="1200" dirty="0"/>
                        <a:t>חומרים ביולוגיים ורפואיים</a:t>
                      </a:r>
                    </a:p>
                    <a:p>
                      <a:pPr rtl="1"/>
                      <a:r>
                        <a:rPr lang="he-IL" sz="1200" dirty="0"/>
                        <a:t>חומרי גלם</a:t>
                      </a:r>
                    </a:p>
                    <a:p>
                      <a:pPr rtl="1"/>
                      <a:r>
                        <a:rPr lang="he-IL" sz="1200" dirty="0"/>
                        <a:t>גזים לסוגיהם</a:t>
                      </a:r>
                    </a:p>
                    <a:p>
                      <a:pPr rtl="1"/>
                      <a:r>
                        <a:rPr lang="he-IL" sz="1200" dirty="0"/>
                        <a:t>דלק</a:t>
                      </a:r>
                    </a:p>
                    <a:p>
                      <a:pPr rtl="1"/>
                      <a:r>
                        <a:rPr lang="he-IL" sz="1200" dirty="0"/>
                        <a:t>שמנים</a:t>
                      </a:r>
                    </a:p>
                    <a:p>
                      <a:pPr rtl="1"/>
                      <a:r>
                        <a:rPr lang="he-IL" sz="1200" dirty="0"/>
                        <a:t>שירותי קייטרינג</a:t>
                      </a:r>
                    </a:p>
                    <a:p>
                      <a:pPr rtl="1"/>
                      <a:r>
                        <a:rPr lang="he-IL" sz="1200" dirty="0"/>
                        <a:t>מזון ומשקאות</a:t>
                      </a:r>
                    </a:p>
                  </a:txBody>
                  <a:tcPr/>
                </a:tc>
                <a:extLst>
                  <a:ext uri="{0D108BD9-81ED-4DB2-BD59-A6C34878D82A}">
                    <a16:rowId xmlns:a16="http://schemas.microsoft.com/office/drawing/2014/main" val="1551046898"/>
                  </a:ext>
                </a:extLst>
              </a:tr>
              <a:tr h="1235526">
                <a:tc rowSpan="2">
                  <a:txBody>
                    <a:bodyPr/>
                    <a:lstStyle/>
                    <a:p>
                      <a:pPr rtl="1"/>
                      <a:r>
                        <a:rPr lang="he-IL" sz="1200" dirty="0"/>
                        <a:t>רועי רומנו</a:t>
                      </a:r>
                    </a:p>
                  </a:txBody>
                  <a:tcPr anchor="ctr"/>
                </a:tc>
                <a:tc>
                  <a:txBody>
                    <a:bodyPr/>
                    <a:lstStyle/>
                    <a:p>
                      <a:pPr algn="ctr" rtl="1"/>
                      <a:r>
                        <a:rPr lang="en-US" sz="1200" dirty="0"/>
                        <a:t>J</a:t>
                      </a:r>
                      <a:endParaRPr lang="he-IL" sz="1200" dirty="0"/>
                    </a:p>
                  </a:txBody>
                  <a:tcPr anchor="ctr"/>
                </a:tc>
                <a:tc>
                  <a:txBody>
                    <a:bodyPr/>
                    <a:lstStyle/>
                    <a:p>
                      <a:pPr rtl="1"/>
                      <a:r>
                        <a:rPr lang="he-IL" sz="1200" dirty="0"/>
                        <a:t>חומרי בניין ואינסטלציה</a:t>
                      </a:r>
                    </a:p>
                    <a:p>
                      <a:pPr rtl="1"/>
                      <a:r>
                        <a:rPr lang="he-IL" sz="1200" dirty="0"/>
                        <a:t>חומרי ניקוי ואביזרים</a:t>
                      </a:r>
                    </a:p>
                    <a:p>
                      <a:pPr rtl="1"/>
                      <a:r>
                        <a:rPr lang="he-IL" sz="1200" dirty="0"/>
                        <a:t>כלי עבודה ואביזרים</a:t>
                      </a:r>
                    </a:p>
                    <a:p>
                      <a:pPr rtl="1"/>
                      <a:r>
                        <a:rPr lang="he-IL" sz="1200" dirty="0"/>
                        <a:t>חומרי גלם</a:t>
                      </a:r>
                    </a:p>
                    <a:p>
                      <a:pPr rtl="1"/>
                      <a:r>
                        <a:rPr lang="he-IL" sz="1200" dirty="0"/>
                        <a:t>טונרים- קונסיגנציה</a:t>
                      </a:r>
                    </a:p>
                    <a:p>
                      <a:pPr rtl="1"/>
                      <a:r>
                        <a:rPr lang="he-IL" sz="1200" dirty="0"/>
                        <a:t>אביזרי חשמל</a:t>
                      </a:r>
                    </a:p>
                    <a:p>
                      <a:pPr rtl="1"/>
                      <a:r>
                        <a:rPr lang="he-IL" sz="1200" dirty="0"/>
                        <a:t>מכשירי חשמל ואלקטרוניקה</a:t>
                      </a:r>
                    </a:p>
                  </a:txBody>
                  <a:tcPr/>
                </a:tc>
                <a:extLst>
                  <a:ext uri="{0D108BD9-81ED-4DB2-BD59-A6C34878D82A}">
                    <a16:rowId xmlns:a16="http://schemas.microsoft.com/office/drawing/2014/main" val="402487958"/>
                  </a:ext>
                </a:extLst>
              </a:tr>
              <a:tr h="411842">
                <a:tc vMerge="1">
                  <a:txBody>
                    <a:bodyPr/>
                    <a:lstStyle/>
                    <a:p>
                      <a:pPr rtl="1"/>
                      <a:endParaRPr lang="he-IL" sz="1200" dirty="0"/>
                    </a:p>
                  </a:txBody>
                  <a:tcPr/>
                </a:tc>
                <a:tc>
                  <a:txBody>
                    <a:bodyPr/>
                    <a:lstStyle/>
                    <a:p>
                      <a:pPr algn="ctr" rtl="1"/>
                      <a:r>
                        <a:rPr lang="en-US" sz="1200" dirty="0"/>
                        <a:t>T</a:t>
                      </a:r>
                      <a:endParaRPr lang="he-IL" sz="1200" dirty="0"/>
                    </a:p>
                  </a:txBody>
                  <a:tcPr anchor="ctr"/>
                </a:tc>
                <a:tc>
                  <a:txBody>
                    <a:bodyPr/>
                    <a:lstStyle/>
                    <a:p>
                      <a:pPr rtl="1"/>
                      <a:r>
                        <a:rPr lang="he-IL" sz="1200" dirty="0"/>
                        <a:t>ביגוד</a:t>
                      </a:r>
                    </a:p>
                    <a:p>
                      <a:pPr rtl="1"/>
                      <a:r>
                        <a:rPr lang="he-IL" sz="1200" dirty="0"/>
                        <a:t>צמחיה</a:t>
                      </a:r>
                    </a:p>
                  </a:txBody>
                  <a:tcPr/>
                </a:tc>
                <a:extLst>
                  <a:ext uri="{0D108BD9-81ED-4DB2-BD59-A6C34878D82A}">
                    <a16:rowId xmlns:a16="http://schemas.microsoft.com/office/drawing/2014/main" val="4028048512"/>
                  </a:ext>
                </a:extLst>
              </a:tr>
            </a:tbl>
          </a:graphicData>
        </a:graphic>
      </p:graphicFrame>
      <p:sp>
        <p:nvSpPr>
          <p:cNvPr id="5" name="Action Button: Go to Beginning 4">
            <a:hlinkClick r:id="rId2" action="ppaction://hlinksldjump" highlightClick="1"/>
            <a:extLst>
              <a:ext uri="{FF2B5EF4-FFF2-40B4-BE49-F238E27FC236}">
                <a16:creationId xmlns:a16="http://schemas.microsoft.com/office/drawing/2014/main" id="{AEC8BAA5-3BB6-4251-35FD-4533DF83A4CA}"/>
              </a:ext>
            </a:extLst>
          </p:cNvPr>
          <p:cNvSpPr/>
          <p:nvPr/>
        </p:nvSpPr>
        <p:spPr>
          <a:xfrm>
            <a:off x="304800" y="5572125"/>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3495779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1878D-13C1-7E00-D96B-730BFE7EB511}"/>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B885E7B-3945-E931-822C-196E02274CCB}"/>
              </a:ext>
            </a:extLst>
          </p:cNvPr>
          <p:cNvGraphicFramePr>
            <a:graphicFrameLocks noGrp="1"/>
          </p:cNvGraphicFramePr>
          <p:nvPr>
            <p:ph idx="1"/>
            <p:extLst>
              <p:ext uri="{D42A27DB-BD31-4B8C-83A1-F6EECF244321}">
                <p14:modId xmlns:p14="http://schemas.microsoft.com/office/powerpoint/2010/main" val="2158117496"/>
              </p:ext>
            </p:extLst>
          </p:nvPr>
        </p:nvGraphicFramePr>
        <p:xfrm>
          <a:off x="175113" y="941192"/>
          <a:ext cx="11816862" cy="5735833"/>
        </p:xfrm>
        <a:graphic>
          <a:graphicData uri="http://schemas.openxmlformats.org/drawingml/2006/table">
            <a:tbl>
              <a:tblPr rtl="1" firstRow="1" bandRow="1">
                <a:tableStyleId>{5C22544A-7EE6-4342-B048-85BDC9FD1C3A}</a:tableStyleId>
              </a:tblPr>
              <a:tblGrid>
                <a:gridCol w="1447800">
                  <a:extLst>
                    <a:ext uri="{9D8B030D-6E8A-4147-A177-3AD203B41FA5}">
                      <a16:colId xmlns:a16="http://schemas.microsoft.com/office/drawing/2014/main" val="2568151151"/>
                    </a:ext>
                  </a:extLst>
                </a:gridCol>
                <a:gridCol w="5153025">
                  <a:extLst>
                    <a:ext uri="{9D8B030D-6E8A-4147-A177-3AD203B41FA5}">
                      <a16:colId xmlns:a16="http://schemas.microsoft.com/office/drawing/2014/main" val="2697746928"/>
                    </a:ext>
                  </a:extLst>
                </a:gridCol>
                <a:gridCol w="5216037">
                  <a:extLst>
                    <a:ext uri="{9D8B030D-6E8A-4147-A177-3AD203B41FA5}">
                      <a16:colId xmlns:a16="http://schemas.microsoft.com/office/drawing/2014/main" val="2663762524"/>
                    </a:ext>
                  </a:extLst>
                </a:gridCol>
              </a:tblGrid>
              <a:tr h="316138">
                <a:tc>
                  <a:txBody>
                    <a:bodyPr/>
                    <a:lstStyle/>
                    <a:p>
                      <a:pPr rtl="1"/>
                      <a:endParaRPr lang="he-IL" sz="1400" dirty="0">
                        <a:latin typeface="Tahoma" panose="020B0604030504040204" pitchFamily="34" charset="0"/>
                        <a:ea typeface="Tahoma" panose="020B0604030504040204" pitchFamily="34" charset="0"/>
                        <a:cs typeface="Tahoma" panose="020B0604030504040204" pitchFamily="34" charset="0"/>
                      </a:endParaRPr>
                    </a:p>
                  </a:txBody>
                  <a:tcPr>
                    <a:solidFill>
                      <a:schemeClr val="bg2"/>
                    </a:solidFill>
                  </a:tcPr>
                </a:tc>
                <a:tc>
                  <a:txBody>
                    <a:bodyPr/>
                    <a:lstStyle/>
                    <a:p>
                      <a:pPr algn="ctr" rtl="1"/>
                      <a:r>
                        <a:rPr lang="he-IL" sz="1400" dirty="0">
                          <a:latin typeface="Tahoma" panose="020B0604030504040204" pitchFamily="34" charset="0"/>
                          <a:ea typeface="Tahoma" panose="020B0604030504040204" pitchFamily="34" charset="0"/>
                          <a:cs typeface="Tahoma" panose="020B0604030504040204" pitchFamily="34" charset="0"/>
                        </a:rPr>
                        <a:t>טכניון</a:t>
                      </a:r>
                    </a:p>
                  </a:txBody>
                  <a:tcPr/>
                </a:tc>
                <a:tc>
                  <a:txBody>
                    <a:bodyPr/>
                    <a:lstStyle/>
                    <a:p>
                      <a:pPr algn="ctr" rtl="1"/>
                      <a:r>
                        <a:rPr lang="he-IL" sz="1400" dirty="0">
                          <a:latin typeface="Tahoma" panose="020B0604030504040204" pitchFamily="34" charset="0"/>
                          <a:ea typeface="Tahoma" panose="020B0604030504040204" pitchFamily="34" charset="0"/>
                          <a:cs typeface="Tahoma" panose="020B0604030504040204" pitchFamily="34" charset="0"/>
                        </a:rPr>
                        <a:t>מוסד</a:t>
                      </a:r>
                    </a:p>
                  </a:txBody>
                  <a:tcPr/>
                </a:tc>
                <a:extLst>
                  <a:ext uri="{0D108BD9-81ED-4DB2-BD59-A6C34878D82A}">
                    <a16:rowId xmlns:a16="http://schemas.microsoft.com/office/drawing/2014/main" val="1545040057"/>
                  </a:ext>
                </a:extLst>
              </a:tr>
              <a:tr h="815788">
                <a:tc>
                  <a:txBody>
                    <a:bodyPr/>
                    <a:lstStyle/>
                    <a:p>
                      <a:pPr rtl="1"/>
                      <a:r>
                        <a:rPr lang="he-IL" sz="1200" dirty="0">
                          <a:latin typeface="Tahoma" panose="020B0604030504040204" pitchFamily="34" charset="0"/>
                          <a:ea typeface="Tahoma" panose="020B0604030504040204" pitchFamily="34" charset="0"/>
                          <a:cs typeface="Tahoma" panose="020B0604030504040204" pitchFamily="34" charset="0"/>
                        </a:rPr>
                        <a:t>הזמנות אקספרס     (עד 1,000 ₪</a:t>
                      </a:r>
                      <a:r>
                        <a:rPr lang="en-US" sz="1200" dirty="0">
                          <a:latin typeface="Tahoma" panose="020B0604030504040204" pitchFamily="34" charset="0"/>
                          <a:ea typeface="Tahoma" panose="020B0604030504040204" pitchFamily="34" charset="0"/>
                          <a:cs typeface="Tahoma" panose="020B0604030504040204" pitchFamily="34" charset="0"/>
                        </a:rPr>
                        <a:t> (</a:t>
                      </a:r>
                      <a:r>
                        <a:rPr lang="he-IL" sz="1200" dirty="0">
                          <a:latin typeface="Tahoma" panose="020B0604030504040204" pitchFamily="34" charset="0"/>
                          <a:ea typeface="Tahoma" panose="020B0604030504040204" pitchFamily="34" charset="0"/>
                          <a:cs typeface="Tahoma" panose="020B0604030504040204" pitchFamily="34" charset="0"/>
                        </a:rPr>
                        <a:t> + מע"מ + שינוע</a:t>
                      </a:r>
                    </a:p>
                  </a:txBody>
                  <a:tcPr/>
                </a:tc>
                <a:tc>
                  <a:txBody>
                    <a:bodyPr/>
                    <a:lstStyle/>
                    <a:p>
                      <a:pPr marL="171450" indent="-171450" rtl="1">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לא ניתן להזמין </a:t>
                      </a: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חומרים כימיים/ביולוגיים בדרגת סיכון גבוהה</a:t>
                      </a:r>
                      <a:endParaRPr lang="en-US"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71450" indent="-171450" rtl="1">
                        <a:buFont typeface="Arial" panose="020B0604020202020204" pitchFamily="34" charset="0"/>
                        <a:buChar char="•"/>
                      </a:pPr>
                      <a:r>
                        <a:rPr lang="he-IL" sz="1200" b="1"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לא </a:t>
                      </a: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מטופלות ע"י אגף הרכש, אלא נחתמות ע"י בעל התקציב והתקציבן/ מתאם מחקר בלבד ונשלחות ישירות לספק</a:t>
                      </a:r>
                    </a:p>
                    <a:p>
                      <a:pPr marL="85725" marR="0" lvl="0" indent="-85725" algn="r" defTabSz="1219170" rtl="1" eaLnBrk="1" fontAlgn="auto" latinLnBrk="0" hangingPunct="1">
                        <a:lnSpc>
                          <a:spcPct val="100000"/>
                        </a:lnSpc>
                        <a:spcBef>
                          <a:spcPts val="0"/>
                        </a:spcBef>
                        <a:spcAft>
                          <a:spcPts val="0"/>
                        </a:spcAft>
                        <a:buClrTx/>
                        <a:buSzTx/>
                        <a:buFontTx/>
                        <a:buNone/>
                        <a:tabLst/>
                        <a:defRPr/>
                      </a:pPr>
                      <a:endParaRPr lang="he-IL" sz="1050"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marL="85725" marR="0" lvl="0" indent="-85725" algn="r" defTabSz="1219170" rtl="1" eaLnBrk="1" fontAlgn="auto" latinLnBrk="0" hangingPunct="1">
                        <a:lnSpc>
                          <a:spcPct val="100000"/>
                        </a:lnSpc>
                        <a:spcBef>
                          <a:spcPts val="0"/>
                        </a:spcBef>
                        <a:spcAft>
                          <a:spcPts val="0"/>
                        </a:spcAft>
                        <a:buClrTx/>
                        <a:buSzTx/>
                        <a:buFontTx/>
                        <a:buNone/>
                        <a:tabLst/>
                        <a:defRPr/>
                      </a:pPr>
                      <a:r>
                        <a:rPr lang="he-IL" sz="1050" dirty="0">
                          <a:solidFill>
                            <a:srgbClr val="00B050"/>
                          </a:solidFill>
                          <a:latin typeface="Tahoma" panose="020B0604030504040204" pitchFamily="34" charset="0"/>
                          <a:ea typeface="Tahoma" panose="020B0604030504040204" pitchFamily="34" charset="0"/>
                          <a:cs typeface="Tahoma" panose="020B0604030504040204" pitchFamily="34" charset="0"/>
                        </a:rPr>
                        <a:t>הזמנות</a:t>
                      </a:r>
                      <a:r>
                        <a:rPr lang="he-IL" sz="1050" dirty="0">
                          <a:latin typeface="Tahoma" panose="020B0604030504040204" pitchFamily="34" charset="0"/>
                          <a:ea typeface="Tahoma" panose="020B0604030504040204" pitchFamily="34" charset="0"/>
                          <a:cs typeface="Tahoma" panose="020B0604030504040204" pitchFamily="34" charset="0"/>
                        </a:rPr>
                        <a:t> מתחילות במס' 46</a:t>
                      </a:r>
                    </a:p>
                  </a:txBody>
                  <a:tcPr/>
                </a:tc>
                <a:tc>
                  <a:txBody>
                    <a:bodyPr/>
                    <a:lstStyle/>
                    <a:p>
                      <a:pPr marL="171450" indent="-171450" rtl="1">
                        <a:buFont typeface="Arial" panose="020B0604020202020204" pitchFamily="34" charset="0"/>
                        <a:buChar cha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לא ניתן להזמין </a:t>
                      </a: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חומרים כימיים /ביולוגיים בדרגת סיכון גבוהה</a:t>
                      </a:r>
                      <a:endParaRPr lang="en-US"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71450" indent="-171450" rtl="1">
                        <a:buFont typeface="Arial" panose="020B0604020202020204" pitchFamily="34" charset="0"/>
                        <a:buChar char="•"/>
                      </a:pPr>
                      <a:r>
                        <a:rPr lang="he-IL" sz="1200" b="1"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לא</a:t>
                      </a:r>
                      <a:r>
                        <a:rPr lang="he-IL" sz="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 מטופלות ע"י אגף הרכש, אלא נחתמות ע"י בעל התקציב והתקציבן/ מתאם מחקר בלבד ונשלחות ישירות לספק</a:t>
                      </a:r>
                    </a:p>
                    <a:p>
                      <a:pPr marL="85725" marR="0" lvl="0" indent="-85725" algn="r" defTabSz="914400" rtl="1" eaLnBrk="1" fontAlgn="auto" latinLnBrk="0" hangingPunct="1">
                        <a:lnSpc>
                          <a:spcPct val="100000"/>
                        </a:lnSpc>
                        <a:spcBef>
                          <a:spcPts val="0"/>
                        </a:spcBef>
                        <a:spcAft>
                          <a:spcPts val="0"/>
                        </a:spcAft>
                        <a:buClrTx/>
                        <a:buSzTx/>
                        <a:buFontTx/>
                        <a:buNone/>
                        <a:tabLst/>
                        <a:defRPr/>
                      </a:pPr>
                      <a:endParaRPr lang="he-IL" sz="1050"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marL="85725" marR="0" lvl="0" indent="-85725" algn="r" defTabSz="914400" rtl="1" eaLnBrk="1" fontAlgn="auto" latinLnBrk="0" hangingPunct="1">
                        <a:lnSpc>
                          <a:spcPct val="100000"/>
                        </a:lnSpc>
                        <a:spcBef>
                          <a:spcPts val="0"/>
                        </a:spcBef>
                        <a:spcAft>
                          <a:spcPts val="0"/>
                        </a:spcAft>
                        <a:buClrTx/>
                        <a:buSzTx/>
                        <a:buFontTx/>
                        <a:buNone/>
                        <a:tabLst/>
                        <a:defRPr/>
                      </a:pPr>
                      <a:r>
                        <a:rPr lang="he-IL" sz="105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050" dirty="0">
                          <a:latin typeface="Tahoma" panose="020B0604030504040204" pitchFamily="34" charset="0"/>
                          <a:ea typeface="Tahoma" panose="020B0604030504040204" pitchFamily="34" charset="0"/>
                          <a:cs typeface="Tahoma" panose="020B0604030504040204" pitchFamily="34" charset="0"/>
                        </a:rPr>
                        <a:t>מתחילות במס' 56</a:t>
                      </a:r>
                    </a:p>
                  </a:txBody>
                  <a:tcPr/>
                </a:tc>
                <a:extLst>
                  <a:ext uri="{0D108BD9-81ED-4DB2-BD59-A6C34878D82A}">
                    <a16:rowId xmlns:a16="http://schemas.microsoft.com/office/drawing/2014/main" val="3586815508"/>
                  </a:ext>
                </a:extLst>
              </a:tr>
              <a:tr h="652631">
                <a:tc>
                  <a:txBody>
                    <a:bodyPr/>
                    <a:lstStyle/>
                    <a:p>
                      <a:pPr rtl="1"/>
                      <a:r>
                        <a:rPr lang="he-IL" sz="1200" dirty="0">
                          <a:latin typeface="Tahoma" panose="020B0604030504040204" pitchFamily="34" charset="0"/>
                          <a:ea typeface="Tahoma" panose="020B0604030504040204" pitchFamily="34" charset="0"/>
                          <a:cs typeface="Tahoma" panose="020B0604030504040204" pitchFamily="34" charset="0"/>
                        </a:rPr>
                        <a:t>הזמנות מ 1,001 ₪    עד 10,000 ₪ + מע"מ</a:t>
                      </a:r>
                    </a:p>
                  </a:txBody>
                  <a:tcPr/>
                </a:tc>
                <a:tc>
                  <a:txBody>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יש צורך בהצעת מחיר אחת</a:t>
                      </a: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rPr>
                        <a:t>דרישה</a:t>
                      </a:r>
                      <a:r>
                        <a:rPr lang="he-IL" sz="1050" dirty="0">
                          <a:latin typeface="Tahoma" panose="020B0604030504040204" pitchFamily="34" charset="0"/>
                          <a:ea typeface="Tahoma" panose="020B0604030504040204" pitchFamily="34" charset="0"/>
                          <a:cs typeface="Tahoma" panose="020B0604030504040204" pitchFamily="34" charset="0"/>
                        </a:rPr>
                        <a:t> מתחילות ב 11</a:t>
                      </a:r>
                    </a:p>
                    <a:p>
                      <a:pPr marL="180975" indent="-180975" rtl="1">
                        <a:buFont typeface="Arial" panose="020B0604020202020204" pitchFamily="34" charset="0"/>
                        <a:buChar char="•"/>
                      </a:pPr>
                      <a:r>
                        <a:rPr lang="he-IL" sz="105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050" dirty="0">
                          <a:latin typeface="Tahoma" panose="020B0604030504040204" pitchFamily="34" charset="0"/>
                          <a:ea typeface="Tahoma" panose="020B0604030504040204" pitchFamily="34" charset="0"/>
                          <a:cs typeface="Tahoma" panose="020B0604030504040204" pitchFamily="34" charset="0"/>
                        </a:rPr>
                        <a:t>מתחילות ב 4</a:t>
                      </a:r>
                    </a:p>
                  </a:txBody>
                  <a:tcPr/>
                </a:tc>
                <a:tc>
                  <a:txBody>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יש צורך בהצעת מחיר אחת</a:t>
                      </a: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rPr>
                        <a:t>דרישה</a:t>
                      </a:r>
                      <a:r>
                        <a:rPr lang="he-IL" sz="1050" dirty="0">
                          <a:latin typeface="Tahoma" panose="020B0604030504040204" pitchFamily="34" charset="0"/>
                          <a:ea typeface="Tahoma" panose="020B0604030504040204" pitchFamily="34" charset="0"/>
                          <a:cs typeface="Tahoma" panose="020B0604030504040204" pitchFamily="34" charset="0"/>
                        </a:rPr>
                        <a:t> מתחילות ב 18, 12</a:t>
                      </a:r>
                    </a:p>
                    <a:p>
                      <a:pPr marL="180975" indent="-180975" rtl="1">
                        <a:buFont typeface="Arial" panose="020B0604020202020204" pitchFamily="34" charset="0"/>
                        <a:buChar char="•"/>
                      </a:pPr>
                      <a:r>
                        <a:rPr lang="he-IL" sz="105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050" dirty="0">
                          <a:latin typeface="Tahoma" panose="020B0604030504040204" pitchFamily="34" charset="0"/>
                          <a:ea typeface="Tahoma" panose="020B0604030504040204" pitchFamily="34" charset="0"/>
                          <a:cs typeface="Tahoma" panose="020B0604030504040204" pitchFamily="34" charset="0"/>
                        </a:rPr>
                        <a:t>מתחילות ב 8, 4</a:t>
                      </a:r>
                    </a:p>
                  </a:txBody>
                  <a:tcPr/>
                </a:tc>
                <a:extLst>
                  <a:ext uri="{0D108BD9-81ED-4DB2-BD59-A6C34878D82A}">
                    <a16:rowId xmlns:a16="http://schemas.microsoft.com/office/drawing/2014/main" val="114411158"/>
                  </a:ext>
                </a:extLst>
              </a:tr>
              <a:tr h="993244">
                <a:tc>
                  <a:txBody>
                    <a:bodyPr/>
                    <a:lstStyle/>
                    <a:p>
                      <a:pPr rtl="1"/>
                      <a:r>
                        <a:rPr lang="he-IL" sz="1200" dirty="0">
                          <a:latin typeface="Tahoma" panose="020B0604030504040204" pitchFamily="34" charset="0"/>
                          <a:ea typeface="Tahoma" panose="020B0604030504040204" pitchFamily="34" charset="0"/>
                          <a:cs typeface="Tahoma" panose="020B0604030504040204" pitchFamily="34" charset="0"/>
                        </a:rPr>
                        <a:t>הזמנות 10,001 ₪     עד 86,000 ₪ + מע"מ</a:t>
                      </a:r>
                    </a:p>
                  </a:txBody>
                  <a:tcPr/>
                </a:tc>
                <a:tc>
                  <a:txBody>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יש צורך בהצעת מחיר נגדית אחת לפחות או במכתב נימוק לבחירת הספק תוך התייחסות לחלופות/ייחודיות הטובין/השירות (במידה ואין מכרז</a:t>
                      </a:r>
                      <a:r>
                        <a:rPr lang="en-US"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a:t>
                      </a: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פטור)</a:t>
                      </a: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rPr>
                        <a:t>דרישה</a:t>
                      </a:r>
                      <a:r>
                        <a:rPr lang="he-IL" sz="1050" dirty="0">
                          <a:latin typeface="Tahoma" panose="020B0604030504040204" pitchFamily="34" charset="0"/>
                          <a:ea typeface="Tahoma" panose="020B0604030504040204" pitchFamily="34" charset="0"/>
                          <a:cs typeface="Tahoma" panose="020B0604030504040204" pitchFamily="34" charset="0"/>
                        </a:rPr>
                        <a:t> מתחילות ב 11</a:t>
                      </a:r>
                    </a:p>
                    <a:p>
                      <a:pPr marL="180975" indent="-180975" rtl="1">
                        <a:buFont typeface="Arial" panose="020B0604020202020204" pitchFamily="34" charset="0"/>
                        <a:buChar char="•"/>
                      </a:pPr>
                      <a:r>
                        <a:rPr lang="he-IL" sz="105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050" dirty="0">
                          <a:latin typeface="Tahoma" panose="020B0604030504040204" pitchFamily="34" charset="0"/>
                          <a:ea typeface="Tahoma" panose="020B0604030504040204" pitchFamily="34" charset="0"/>
                          <a:cs typeface="Tahoma" panose="020B0604030504040204" pitchFamily="34" charset="0"/>
                        </a:rPr>
                        <a:t>מתחילות ב 4</a:t>
                      </a:r>
                    </a:p>
                  </a:txBody>
                  <a:tcPr/>
                </a:tc>
                <a:tc>
                  <a:txBody>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יש צורך בהצעת מחיר נגדית אחת לפחות או במכתב נימוק לבחירת הספק תוך התייחסות לחלופות/ייחודיות הטובין/השירות במידה ואין מכרז</a:t>
                      </a:r>
                      <a:r>
                        <a:rPr lang="en-US"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a:t>
                      </a: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פטור)</a:t>
                      </a: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rPr>
                        <a:t>דרישה</a:t>
                      </a:r>
                      <a:r>
                        <a:rPr lang="he-IL" sz="1050" dirty="0">
                          <a:latin typeface="Tahoma" panose="020B0604030504040204" pitchFamily="34" charset="0"/>
                          <a:ea typeface="Tahoma" panose="020B0604030504040204" pitchFamily="34" charset="0"/>
                          <a:cs typeface="Tahoma" panose="020B0604030504040204" pitchFamily="34" charset="0"/>
                        </a:rPr>
                        <a:t> מתחילות ב 18, 12</a:t>
                      </a:r>
                    </a:p>
                    <a:p>
                      <a:pPr marL="180975" indent="-180975" rtl="1">
                        <a:buFont typeface="Arial" panose="020B0604020202020204" pitchFamily="34" charset="0"/>
                        <a:buChar char="•"/>
                      </a:pPr>
                      <a:r>
                        <a:rPr lang="he-IL" sz="105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050" dirty="0">
                          <a:latin typeface="Tahoma" panose="020B0604030504040204" pitchFamily="34" charset="0"/>
                          <a:ea typeface="Tahoma" panose="020B0604030504040204" pitchFamily="34" charset="0"/>
                          <a:cs typeface="Tahoma" panose="020B0604030504040204" pitchFamily="34" charset="0"/>
                        </a:rPr>
                        <a:t>מתחילות ב 8, 4</a:t>
                      </a:r>
                    </a:p>
                  </a:txBody>
                  <a:tcPr/>
                </a:tc>
                <a:extLst>
                  <a:ext uri="{0D108BD9-81ED-4DB2-BD59-A6C34878D82A}">
                    <a16:rowId xmlns:a16="http://schemas.microsoft.com/office/drawing/2014/main" val="3386079139"/>
                  </a:ext>
                </a:extLst>
              </a:tr>
              <a:tr h="1165412">
                <a:tc>
                  <a:txBody>
                    <a:bodyPr/>
                    <a:lstStyle/>
                    <a:p>
                      <a:pPr rtl="1"/>
                      <a:r>
                        <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rPr>
                        <a:t>הזמנות מעל 86,001 ₪ + מע"מ</a:t>
                      </a:r>
                    </a:p>
                  </a:txBody>
                  <a:tcPr/>
                </a:tc>
                <a:tc>
                  <a:txBody>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ביצוע מכרז או הליך פטור מול יחידת מכרזים. </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הוצאת הזמנה על בסיס מכרז או פטור</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rPr>
                        <a:t>דרישה</a:t>
                      </a:r>
                      <a:r>
                        <a:rPr lang="he-IL" sz="1050" dirty="0">
                          <a:latin typeface="Tahoma" panose="020B0604030504040204" pitchFamily="34" charset="0"/>
                          <a:ea typeface="Tahoma" panose="020B0604030504040204" pitchFamily="34" charset="0"/>
                          <a:cs typeface="Tahoma" panose="020B0604030504040204" pitchFamily="34" charset="0"/>
                        </a:rPr>
                        <a:t> מתחילות ב 11</a:t>
                      </a:r>
                    </a:p>
                    <a:p>
                      <a:pPr marL="180975" indent="-180975" rtl="1">
                        <a:buFont typeface="Arial" panose="020B0604020202020204" pitchFamily="34" charset="0"/>
                        <a:buChar char="•"/>
                      </a:pPr>
                      <a:r>
                        <a:rPr lang="he-IL" sz="105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050" dirty="0">
                          <a:latin typeface="Tahoma" panose="020B0604030504040204" pitchFamily="34" charset="0"/>
                          <a:ea typeface="Tahoma" panose="020B0604030504040204" pitchFamily="34" charset="0"/>
                          <a:cs typeface="Tahoma" panose="020B0604030504040204" pitchFamily="34" charset="0"/>
                        </a:rPr>
                        <a:t>מתחילות ב 4</a:t>
                      </a:r>
                    </a:p>
                  </a:txBody>
                  <a:tcPr/>
                </a:tc>
                <a:tc>
                  <a:txBody>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הזמנות מוסד שתקציבן ממקור </a:t>
                      </a:r>
                      <a:r>
                        <a:rPr lang="he-IL" sz="1200" kern="1200" dirty="0" err="1">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טכניוני</a:t>
                      </a: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 (מסומנות בלשונית תוספות ב </a:t>
                      </a:r>
                      <a:r>
                        <a:rPr lang="en-US"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SAP</a:t>
                      </a: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 "חייב במכרז") – יבוצע הרכש כמו רכש הזמנות </a:t>
                      </a:r>
                      <a:r>
                        <a:rPr lang="he-IL" sz="1200" kern="1200" dirty="0" err="1">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טכניוניות</a:t>
                      </a: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 ויחולו עליהן תקנות חוק חובת המכרזים </a:t>
                      </a:r>
                      <a:r>
                        <a:rPr lang="he-IL" sz="1200" kern="1200" dirty="0">
                          <a:solidFill>
                            <a:schemeClr val="tx2">
                              <a:lumMod val="50000"/>
                              <a:lumOff val="50000"/>
                            </a:schemeClr>
                          </a:solidFill>
                          <a:highlight>
                            <a:srgbClr val="FFFF00"/>
                          </a:highlight>
                          <a:latin typeface="Tahoma" panose="020B0604030504040204" pitchFamily="34" charset="0"/>
                          <a:ea typeface="Tahoma" panose="020B0604030504040204" pitchFamily="34" charset="0"/>
                          <a:cs typeface="Tahoma" panose="020B0604030504040204" pitchFamily="34" charset="0"/>
                        </a:rPr>
                        <a:t>וכמובן הזמנות מחברה 2070</a:t>
                      </a: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180975" marR="0" lvl="0" indent="-180975"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he-IL" sz="1050" dirty="0">
                          <a:solidFill>
                            <a:srgbClr val="FF0000"/>
                          </a:solidFill>
                          <a:latin typeface="Tahoma" panose="020B0604030504040204" pitchFamily="34" charset="0"/>
                          <a:ea typeface="Tahoma" panose="020B0604030504040204" pitchFamily="34" charset="0"/>
                          <a:cs typeface="Tahoma" panose="020B0604030504040204" pitchFamily="34" charset="0"/>
                        </a:rPr>
                        <a:t>דרישה</a:t>
                      </a:r>
                      <a:r>
                        <a:rPr lang="he-IL" sz="1050" dirty="0">
                          <a:latin typeface="Tahoma" panose="020B0604030504040204" pitchFamily="34" charset="0"/>
                          <a:ea typeface="Tahoma" panose="020B0604030504040204" pitchFamily="34" charset="0"/>
                          <a:cs typeface="Tahoma" panose="020B0604030504040204" pitchFamily="34" charset="0"/>
                        </a:rPr>
                        <a:t> מתחילות ב 18, 12</a:t>
                      </a:r>
                    </a:p>
                    <a:p>
                      <a:pPr marL="180975" indent="-180975" rtl="1">
                        <a:buFont typeface="Arial" panose="020B0604020202020204" pitchFamily="34" charset="0"/>
                        <a:buChar char="•"/>
                      </a:pPr>
                      <a:r>
                        <a:rPr lang="he-IL" sz="1050" dirty="0">
                          <a:solidFill>
                            <a:srgbClr val="00B050"/>
                          </a:solidFill>
                          <a:latin typeface="Tahoma" panose="020B0604030504040204" pitchFamily="34" charset="0"/>
                          <a:ea typeface="Tahoma" panose="020B0604030504040204" pitchFamily="34" charset="0"/>
                          <a:cs typeface="Tahoma" panose="020B0604030504040204" pitchFamily="34" charset="0"/>
                        </a:rPr>
                        <a:t>הזמנות </a:t>
                      </a:r>
                      <a:r>
                        <a:rPr lang="he-IL" sz="1050" dirty="0">
                          <a:latin typeface="Tahoma" panose="020B0604030504040204" pitchFamily="34" charset="0"/>
                          <a:ea typeface="Tahoma" panose="020B0604030504040204" pitchFamily="34" charset="0"/>
                          <a:cs typeface="Tahoma" panose="020B0604030504040204" pitchFamily="34" charset="0"/>
                        </a:rPr>
                        <a:t>מתחילות ב 8, 4</a:t>
                      </a:r>
                    </a:p>
                  </a:txBody>
                  <a:tcPr/>
                </a:tc>
                <a:extLst>
                  <a:ext uri="{0D108BD9-81ED-4DB2-BD59-A6C34878D82A}">
                    <a16:rowId xmlns:a16="http://schemas.microsoft.com/office/drawing/2014/main" val="296177037"/>
                  </a:ext>
                </a:extLst>
              </a:tr>
              <a:tr h="891681">
                <a:tc>
                  <a:txBody>
                    <a:bodyPr/>
                    <a:lstStyle/>
                    <a:p>
                      <a:pPr marL="0" indent="0" rtl="1">
                        <a:buFont typeface="Arial" panose="020B0604020202020204" pitchFamily="34" charset="0"/>
                        <a:buNone/>
                      </a:pPr>
                      <a:r>
                        <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rPr>
                        <a:t>הזמנות מסגרת</a:t>
                      </a:r>
                    </a:p>
                    <a:p>
                      <a:pPr marL="0" indent="0" rtl="1">
                        <a:buFont typeface="Arial" panose="020B0604020202020204" pitchFamily="34" charset="0"/>
                        <a:buNone/>
                      </a:pPr>
                      <a:endPar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הסכם לרכש פריטים/שירותים ספציפיים המוגדרים בהסכם/בהזמנה, תוך ציון כמויות ומחירים (לפריט/ יחידה) אך ללא התחייבות לרכישת כלל הפריטים המופיעים ברשימה או כמויות. למעשה מדובר על הזמנה רגילה אשר במסגרתה הטובין מסופקים לשיעורין מעת לעת לפי דרישת המזמין</a:t>
                      </a:r>
                    </a:p>
                  </a:txBody>
                  <a:tcPr/>
                </a:tc>
                <a:tc>
                  <a:txBody>
                    <a:bodyPr/>
                    <a:lstStyle/>
                    <a:p>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הסכם לרכש פריטים/שירותים ספציפיים המוגדרים בהסכם/בהזמנה, תוך ציון כמויות ומחירים (לפריט/ יחידה) אך ללא התחייבות לרכישת כלל הפריטים המופיעים ברשימה או כמויות. למעשה מדובר על הזמנה רגילה אשר במסגרתה הטובין מסופקים לשיעורין מעת לעת לפי דרישת המזמין</a:t>
                      </a:r>
                    </a:p>
                  </a:txBody>
                  <a:tcPr/>
                </a:tc>
                <a:extLst>
                  <a:ext uri="{0D108BD9-81ED-4DB2-BD59-A6C34878D82A}">
                    <a16:rowId xmlns:a16="http://schemas.microsoft.com/office/drawing/2014/main" val="4154839969"/>
                  </a:ext>
                </a:extLst>
              </a:tr>
              <a:tr h="654858">
                <a:tc>
                  <a:txBody>
                    <a:bodyPr/>
                    <a:lstStyle/>
                    <a:p>
                      <a:pPr marL="0" indent="0" algn="r" defTabSz="1219170" rtl="1" eaLnBrk="1" latinLnBrk="0" hangingPunct="1">
                        <a:buFont typeface="Arial" panose="020B0604020202020204" pitchFamily="34" charset="0"/>
                        <a:buNone/>
                      </a:pPr>
                      <a:r>
                        <a:rPr lang="he-IL" sz="1200" kern="1200" dirty="0">
                          <a:solidFill>
                            <a:schemeClr val="dk1"/>
                          </a:solidFill>
                          <a:latin typeface="Tahoma" panose="020B0604030504040204" pitchFamily="34" charset="0"/>
                          <a:ea typeface="Tahoma" panose="020B0604030504040204" pitchFamily="34" charset="0"/>
                          <a:cs typeface="Tahoma" panose="020B0604030504040204" pitchFamily="34" charset="0"/>
                        </a:rPr>
                        <a:t>הזמנות משיכה</a:t>
                      </a:r>
                    </a:p>
                  </a:txBody>
                  <a:tcPr/>
                </a:tc>
                <a:tc>
                  <a:txBody>
                    <a:bodyPr/>
                    <a:lstStyle/>
                    <a:p>
                      <a:pPr marL="0" indent="0" rtl="1">
                        <a:buFont typeface="Arial" panose="020B0604020202020204" pitchFamily="34" charset="0"/>
                        <a:buNone/>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הזמנה פרטנית שמפיקה היחידה/הפקולטה לרכישת טובין בהתאם למחירים ותנאים שנקבעו בהסכם מסגרת עם הספק </a:t>
                      </a:r>
                    </a:p>
                  </a:txBody>
                  <a:tcPr/>
                </a:tc>
                <a:tc>
                  <a:txBody>
                    <a:bodyPr/>
                    <a:lstStyle/>
                    <a:p>
                      <a:pPr marL="0" indent="0" rtl="1">
                        <a:buFont typeface="Arial" panose="020B0604020202020204" pitchFamily="34" charset="0"/>
                        <a:buNone/>
                      </a:pPr>
                      <a:r>
                        <a:rPr lang="he-IL" sz="1200" kern="1200" dirty="0">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הזמנה פרטנית שמפיקה היחידה/הפקולטה לרכישת טובין בהתאם למחירים ותנאים שנקבעו בהסכם מסגרת עם הספק </a:t>
                      </a:r>
                    </a:p>
                  </a:txBody>
                  <a:tcPr/>
                </a:tc>
                <a:extLst>
                  <a:ext uri="{0D108BD9-81ED-4DB2-BD59-A6C34878D82A}">
                    <a16:rowId xmlns:a16="http://schemas.microsoft.com/office/drawing/2014/main" val="1192073966"/>
                  </a:ext>
                </a:extLst>
              </a:tr>
            </a:tbl>
          </a:graphicData>
        </a:graphic>
      </p:graphicFrame>
      <p:sp>
        <p:nvSpPr>
          <p:cNvPr id="2" name="Title 1">
            <a:extLst>
              <a:ext uri="{FF2B5EF4-FFF2-40B4-BE49-F238E27FC236}">
                <a16:creationId xmlns:a16="http://schemas.microsoft.com/office/drawing/2014/main" id="{E5BD6D63-C694-002D-E947-D3A76B13D81B}"/>
              </a:ext>
            </a:extLst>
          </p:cNvPr>
          <p:cNvSpPr>
            <a:spLocks noGrp="1"/>
          </p:cNvSpPr>
          <p:nvPr>
            <p:ph type="title"/>
          </p:nvPr>
        </p:nvSpPr>
        <p:spPr/>
        <p:txBody>
          <a:bodyPr/>
          <a:lstStyle/>
          <a:p>
            <a:r>
              <a:rPr lang="he-IL" dirty="0"/>
              <a:t>3.1.1 הזמנות רכש ארץ (נוהל מס' 08-0201)</a:t>
            </a:r>
          </a:p>
        </p:txBody>
      </p:sp>
      <p:sp>
        <p:nvSpPr>
          <p:cNvPr id="3" name="Action Button: Go to Beginning 2">
            <a:hlinkClick r:id="rId2" action="ppaction://hlinksldjump" highlightClick="1"/>
            <a:extLst>
              <a:ext uri="{FF2B5EF4-FFF2-40B4-BE49-F238E27FC236}">
                <a16:creationId xmlns:a16="http://schemas.microsoft.com/office/drawing/2014/main" id="{41F34267-F026-0B59-ABD4-5F78ED0839B8}"/>
              </a:ext>
            </a:extLst>
          </p:cNvPr>
          <p:cNvSpPr/>
          <p:nvPr/>
        </p:nvSpPr>
        <p:spPr>
          <a:xfrm>
            <a:off x="200025" y="6342061"/>
            <a:ext cx="438150" cy="409575"/>
          </a:xfrm>
          <a:prstGeom prst="actionButtonBeginning">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a:p>
        </p:txBody>
      </p:sp>
    </p:spTree>
    <p:extLst>
      <p:ext uri="{BB962C8B-B14F-4D97-AF65-F5344CB8AC3E}">
        <p14:creationId xmlns:p14="http://schemas.microsoft.com/office/powerpoint/2010/main" val="750564880"/>
      </p:ext>
    </p:extLst>
  </p:cSld>
  <p:clrMapOvr>
    <a:masterClrMapping/>
  </p:clrMapOvr>
</p:sld>
</file>

<file path=ppt/theme/theme1.xml><?xml version="1.0" encoding="utf-8"?>
<a:theme xmlns:a="http://schemas.openxmlformats.org/drawingml/2006/main" name="Smart Wide">
  <a:themeElements>
    <a:clrScheme name="sharpslide">
      <a:dk1>
        <a:srgbClr val="000000"/>
      </a:dk1>
      <a:lt1>
        <a:srgbClr val="FFFFFF"/>
      </a:lt1>
      <a:dk2>
        <a:srgbClr val="002147"/>
      </a:dk2>
      <a:lt2>
        <a:srgbClr val="D49F0F"/>
      </a:lt2>
      <a:accent1>
        <a:srgbClr val="A69F88"/>
      </a:accent1>
      <a:accent2>
        <a:srgbClr val="768692"/>
      </a:accent2>
      <a:accent3>
        <a:srgbClr val="00A3E0"/>
      </a:accent3>
      <a:accent4>
        <a:srgbClr val="CE0F69"/>
      </a:accent4>
      <a:accent5>
        <a:srgbClr val="EF3340"/>
      </a:accent5>
      <a:accent6>
        <a:srgbClr val="FF6A13"/>
      </a:accent6>
      <a:hlink>
        <a:srgbClr val="A69F88"/>
      </a:hlink>
      <a:folHlink>
        <a:srgbClr val="A69F88"/>
      </a:folHlink>
    </a:clrScheme>
    <a:fontScheme name="Custom 16">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harpslide">
    <a:dk1>
      <a:srgbClr val="000000"/>
    </a:dk1>
    <a:lt1>
      <a:srgbClr val="FFFFFF"/>
    </a:lt1>
    <a:dk2>
      <a:srgbClr val="002147"/>
    </a:dk2>
    <a:lt2>
      <a:srgbClr val="D49F0F"/>
    </a:lt2>
    <a:accent1>
      <a:srgbClr val="A69F88"/>
    </a:accent1>
    <a:accent2>
      <a:srgbClr val="768692"/>
    </a:accent2>
    <a:accent3>
      <a:srgbClr val="00A3E0"/>
    </a:accent3>
    <a:accent4>
      <a:srgbClr val="CE0F69"/>
    </a:accent4>
    <a:accent5>
      <a:srgbClr val="EF3340"/>
    </a:accent5>
    <a:accent6>
      <a:srgbClr val="FF6A13"/>
    </a:accent6>
    <a:hlink>
      <a:srgbClr val="A69F88"/>
    </a:hlink>
    <a:folHlink>
      <a:srgbClr val="A69F88"/>
    </a:folHlink>
  </a:clrScheme>
</a:themeOverride>
</file>

<file path=docProps/app.xml><?xml version="1.0" encoding="utf-8"?>
<Properties xmlns="http://schemas.openxmlformats.org/officeDocument/2006/extended-properties" xmlns:vt="http://schemas.openxmlformats.org/officeDocument/2006/docPropsVTypes">
  <Template/>
  <TotalTime>15806</TotalTime>
  <Words>6103</Words>
  <Application>Microsoft Office PowerPoint</Application>
  <PresentationFormat>מסך רחב</PresentationFormat>
  <Paragraphs>862</Paragraphs>
  <Slides>65</Slides>
  <Notes>0</Notes>
  <HiddenSlides>0</HiddenSlides>
  <MMClips>0</MMClips>
  <ScaleCrop>false</ScaleCrop>
  <HeadingPairs>
    <vt:vector size="6" baseType="variant">
      <vt:variant>
        <vt:lpstr>גופנים בשימוש</vt:lpstr>
      </vt:variant>
      <vt:variant>
        <vt:i4>13</vt:i4>
      </vt:variant>
      <vt:variant>
        <vt:lpstr>ערכת נושא</vt:lpstr>
      </vt:variant>
      <vt:variant>
        <vt:i4>1</vt:i4>
      </vt:variant>
      <vt:variant>
        <vt:lpstr>כותרות שקופיות</vt:lpstr>
      </vt:variant>
      <vt:variant>
        <vt:i4>65</vt:i4>
      </vt:variant>
    </vt:vector>
  </HeadingPairs>
  <TitlesOfParts>
    <vt:vector size="79" baseType="lpstr">
      <vt:lpstr>Angsana New</vt:lpstr>
      <vt:lpstr>Aptos</vt:lpstr>
      <vt:lpstr>Arial</vt:lpstr>
      <vt:lpstr>Calibri</vt:lpstr>
      <vt:lpstr>Century Gothic</vt:lpstr>
      <vt:lpstr>Gisha</vt:lpstr>
      <vt:lpstr>Segoe UI</vt:lpstr>
      <vt:lpstr>Symbol</vt:lpstr>
      <vt:lpstr>Tahoma</vt:lpstr>
      <vt:lpstr>Tahoma (Body)</vt:lpstr>
      <vt:lpstr>Urbanist ExtraBold</vt:lpstr>
      <vt:lpstr>Webdings</vt:lpstr>
      <vt:lpstr>Wingdings</vt:lpstr>
      <vt:lpstr>Smart Wide</vt:lpstr>
      <vt:lpstr>אגף רכש ומכרזים</vt:lpstr>
      <vt:lpstr>על מה נדבר היום</vt:lpstr>
      <vt:lpstr>2. רקע כללי על תהליכי הרכש</vt:lpstr>
      <vt:lpstr>טכניון מכון טכנולוגי לישראל</vt:lpstr>
      <vt:lpstr>מוסד הטכניון למחקר ופיתוח בע"מ</vt:lpstr>
      <vt:lpstr>3. תהליכי רכש/סוגי הזמנות</vt:lpstr>
      <vt:lpstr>מצגת של PowerPoint‏</vt:lpstr>
      <vt:lpstr>3.1 הזמנות        רכש ארץ</vt:lpstr>
      <vt:lpstr>3.1.1 הזמנות רכש ארץ (נוהל מס' 08-0201)</vt:lpstr>
      <vt:lpstr>3.1.2 הסכמים - הזמנות משיכה</vt:lpstr>
      <vt:lpstr>3.1.2 הזמנות משיכה/הסכמים</vt:lpstr>
      <vt:lpstr>3.1.2 הזמנות משיכה/הסכמים - המשך</vt:lpstr>
      <vt:lpstr>3.1.2 הסכמים פתוחים/פעילים</vt:lpstr>
      <vt:lpstr>3.1.3 הזמנות חומריים ביולוגיים</vt:lpstr>
      <vt:lpstr>3.1.3 הזמנות חומריים ביולוגיים</vt:lpstr>
      <vt:lpstr>3.1.3 הזמנות חומריים ביולוגיים</vt:lpstr>
      <vt:lpstr>3.1.3 הזמנות חומריים ביולוגיים</vt:lpstr>
      <vt:lpstr>3.1.3 הזמנות חומריים ביולוגיים הזמנות של ביולוגיים - סיכום: </vt:lpstr>
      <vt:lpstr>3.1.4 הזמנת בעלי חיים (נוהל מס' 08-0201)</vt:lpstr>
      <vt:lpstr>3.1.5 קבלת טובין</vt:lpstr>
      <vt:lpstr>3.1.5 קבלת טובין </vt:lpstr>
      <vt:lpstr>3.1.5 קבלת טובין </vt:lpstr>
      <vt:lpstr>3.1.5 קבלת טובין </vt:lpstr>
      <vt:lpstr> 3.1.6 דגשים מיוחדים </vt:lpstr>
      <vt:lpstr>3.1.6 דגשים מיוחדים</vt:lpstr>
      <vt:lpstr>3.1.6 הדגשים מיוחדים</vt:lpstr>
      <vt:lpstr>3.1.6 דגשים מיוחדים</vt:lpstr>
      <vt:lpstr>3.1.6 דגשים מיוחדים</vt:lpstr>
      <vt:lpstr>3.2 הזמנות רכש חו"ל</vt:lpstr>
      <vt:lpstr>3.2.1 הזמנות רכש חו"ל (נוהל מס' 08-0202)</vt:lpstr>
      <vt:lpstr>3.2.2 הזמנות אינטרנט -               חו"ל בלבד!</vt:lpstr>
      <vt:lpstr>הנחיות להקמת הזמנות אינטרנט </vt:lpstr>
      <vt:lpstr>3.2.3. הזמנות בעלי חיים</vt:lpstr>
      <vt:lpstr>3.2.4 קבלת טובין לפריטים ללא הזמנה</vt:lpstr>
      <vt:lpstr>3.2.5 דגשים מיוחדים</vt:lpstr>
      <vt:lpstr>3.2.5 דגשים מיוחדים</vt:lpstr>
      <vt:lpstr>3.3 טפסים הקשורים לרכש</vt:lpstr>
      <vt:lpstr>4. בקרת רכש</vt:lpstr>
      <vt:lpstr>מצגת של PowerPoint‏</vt:lpstr>
      <vt:lpstr>4.1. תהליך פתיחת ספק הארץ</vt:lpstr>
      <vt:lpstr>4.2. תהליך פתיחת ספק מחו"ל</vt:lpstr>
      <vt:lpstr>אישור חשבוניות</vt:lpstr>
      <vt:lpstr>תשלום חשבוניות שלא באמצעות פורטל Nipendo תשלום חשבוניות ע"י שליחת חשבונית למח' הרכש </vt:lpstr>
      <vt:lpstr>תשלום חשבוניות באמצעות פורטל Nipendo</vt:lpstr>
      <vt:lpstr>5. מדור ציוד וקטלוג</vt:lpstr>
      <vt:lpstr>5.1 מבנה ארגוני של מדור ציוד </vt:lpstr>
      <vt:lpstr>5.2 במה מטפל ואחראי מדור ציוד</vt:lpstr>
      <vt:lpstr>5.3 רישום נתוני הציוד במערכת הסאפ</vt:lpstr>
      <vt:lpstr>5.3 רישום נתוני הציוד במערכת הSAP -</vt:lpstr>
      <vt:lpstr>5.4 גריעת ציוד - למה זה חשוב?</vt:lpstr>
      <vt:lpstr>5.4 גריעת ציוד</vt:lpstr>
      <vt:lpstr>5.5 טיפול בציוד עודף</vt:lpstr>
      <vt:lpstr>5.7 המק"ט בטכניון וחשיבותו</vt:lpstr>
      <vt:lpstr>המק"ט בטכניון וחשיבותו</vt:lpstr>
      <vt:lpstr>5.8 הסבר על המק"טים</vt:lpstr>
      <vt:lpstr>5.9 למה צריך קטלוג, למה הוא טוב?</vt:lpstr>
      <vt:lpstr>5.10 חיפוש מק"ט בפורטל</vt:lpstr>
      <vt:lpstr>מצגת של PowerPoint‏</vt:lpstr>
      <vt:lpstr>מצגת של PowerPoint‏</vt:lpstr>
      <vt:lpstr>הסבר על מילוי טופס    גריעה, מכירה, מכירתTRADE IN  ותרומה </vt:lpstr>
      <vt:lpstr>מצגת של PowerPoint‏</vt:lpstr>
      <vt:lpstr>מצגת של PowerPoint‏</vt:lpstr>
      <vt:lpstr>מצגת של PowerPoint‏</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Denise Mil</dc:creator>
  <cp:lastModifiedBy>Hagit Segev</cp:lastModifiedBy>
  <cp:revision>23</cp:revision>
  <cp:lastPrinted>2026-05-11T12:24:48Z</cp:lastPrinted>
  <dcterms:created xsi:type="dcterms:W3CDTF">2025-02-18T04:40:16Z</dcterms:created>
  <dcterms:modified xsi:type="dcterms:W3CDTF">2026-07-07T08:45:43Z</dcterms:modified>
</cp:coreProperties>
</file>